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y="5715000" cx="9144000"/>
  <p:notesSz cx="6858000" cy="9144000"/>
  <p:embeddedFontLst>
    <p:embeddedFont>
      <p:font typeface="Roboto"/>
      <p:regular r:id="rId46"/>
      <p:bold r:id="rId47"/>
      <p:italic r:id="rId48"/>
      <p:boldItalic r:id="rId49"/>
    </p:embeddedFont>
    <p:embeddedFont>
      <p:font typeface="Encode Sans"/>
      <p:regular r:id="rId50"/>
      <p:bold r:id="rId51"/>
    </p:embeddedFont>
    <p:embeddedFont>
      <p:font typeface="Source Sans Pro"/>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C3E79C9-75F0-4521-8146-D5C3E5BE52B4}">
  <a:tblStyle styleId="{0C3E79C9-75F0-4521-8146-D5C3E5BE52B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Roboto-regular.fntdata"/><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italic.fntdata"/><Relationship Id="rId47" Type="http://schemas.openxmlformats.org/officeDocument/2006/relationships/font" Target="fonts/Roboto-bold.fntdata"/><Relationship Id="rId49"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EncodeSans-bold.fntdata"/><Relationship Id="rId50" Type="http://schemas.openxmlformats.org/officeDocument/2006/relationships/font" Target="fonts/EncodeSans-regular.fntdata"/><Relationship Id="rId53" Type="http://schemas.openxmlformats.org/officeDocument/2006/relationships/font" Target="fonts/SourceSansPro-bold.fntdata"/><Relationship Id="rId52" Type="http://schemas.openxmlformats.org/officeDocument/2006/relationships/font" Target="fonts/SourceSansPro-regular.fntdata"/><Relationship Id="rId11" Type="http://schemas.openxmlformats.org/officeDocument/2006/relationships/slide" Target="slides/slide6.xml"/><Relationship Id="rId55" Type="http://schemas.openxmlformats.org/officeDocument/2006/relationships/font" Target="fonts/SourceSansPro-boldItalic.fntdata"/><Relationship Id="rId10" Type="http://schemas.openxmlformats.org/officeDocument/2006/relationships/slide" Target="slides/slide5.xml"/><Relationship Id="rId54" Type="http://schemas.openxmlformats.org/officeDocument/2006/relationships/font" Target="fonts/SourceSansPr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686104"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855186e73f_0_44: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855186e73f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1de9fe4ba80_1_123:notes"/>
          <p:cNvSpPr/>
          <p:nvPr>
            <p:ph idx="2" type="sldImg"/>
          </p:nvPr>
        </p:nvSpPr>
        <p:spPr>
          <a:xfrm>
            <a:off x="686104"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1de9fe4ba80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12e8523f1f1_0_126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12e8523f1f1_0_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214fcc7a963_0_233: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214fcc7a963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14fcc7a963_0_42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214fcc7a963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14fcc7a963_0_249: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214fcc7a963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214fcc7a963_0_288: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214fcc7a963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214fcc7a963_0_32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214fcc7a963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214fcc7a963_0_335: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214fcc7a963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214fcc7a963_0_35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214fcc7a963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214fcc7a963_0_365: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214fcc7a963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2df66bf0de_0_47: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2df66bf0d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214fcc7a963_0_39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214fcc7a963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12e2fee4273_0_6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12e2fee427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214fcc7a963_0_407: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214fcc7a963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214fcc7a963_0_46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214fcc7a963_0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1de312d7e12_0_2: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1de312d7e1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1de312d7e12_0_13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1de312d7e12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1de312d7e12_0_14: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1de312d7e1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1de312d7e12_0_3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1de312d7e1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1de312d7e12_0_15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1de312d7e12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1de312d7e12_0_5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1de312d7e12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87442ffb15_0_114: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87442ffb1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1de312d7e12_0_6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1de312d7e12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1de312d7e12_0_7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1de312d7e12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1de312d7e12_0_9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990" name="Google Shape;990;g1de312d7e1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 name="Shape 1006"/>
        <p:cNvGrpSpPr/>
        <p:nvPr/>
      </p:nvGrpSpPr>
      <p:grpSpPr>
        <a:xfrm>
          <a:off x="0" y="0"/>
          <a:ext cx="0" cy="0"/>
          <a:chOff x="0" y="0"/>
          <a:chExt cx="0" cy="0"/>
        </a:xfrm>
      </p:grpSpPr>
      <p:sp>
        <p:nvSpPr>
          <p:cNvPr id="1007" name="Google Shape;1007;g1de312d7e12_0_183: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008" name="Google Shape;1008;g1de312d7e12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12ea1516aa4_0_254: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12ea1516aa4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214fcc7a963_0_238: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214fcc7a963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2209d848b39_0_11:notes"/>
          <p:cNvSpPr/>
          <p:nvPr>
            <p:ph idx="2" type="sldImg"/>
          </p:nvPr>
        </p:nvSpPr>
        <p:spPr>
          <a:xfrm>
            <a:off x="686104"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2209d848b3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2209d848b39_0_0:notes"/>
          <p:cNvSpPr/>
          <p:nvPr>
            <p:ph idx="2" type="sldImg"/>
          </p:nvPr>
        </p:nvSpPr>
        <p:spPr>
          <a:xfrm>
            <a:off x="686104"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2209d848b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2209d848b39_0_26:notes"/>
          <p:cNvSpPr/>
          <p:nvPr>
            <p:ph idx="2" type="sldImg"/>
          </p:nvPr>
        </p:nvSpPr>
        <p:spPr>
          <a:xfrm>
            <a:off x="686104"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2209d848b3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a8fc91a528_0_1182: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a8fc91a528_0_1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14fcc7a963_0_173: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14fcc7a963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214fcc7a963_0_13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214fcc7a96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14fcc7a963_0_185: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14fcc7a963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214fcc7a963_0_215: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214fcc7a963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14fcc7a963_0_19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214fcc7a963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1de9fe4ba80_1_91:notes"/>
          <p:cNvSpPr/>
          <p:nvPr>
            <p:ph idx="2" type="sldImg"/>
          </p:nvPr>
        </p:nvSpPr>
        <p:spPr>
          <a:xfrm>
            <a:off x="686104"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1de9fe4ba80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de9fe4ba80_1_106:notes"/>
          <p:cNvSpPr/>
          <p:nvPr>
            <p:ph idx="2" type="sldImg"/>
          </p:nvPr>
        </p:nvSpPr>
        <p:spPr>
          <a:xfrm>
            <a:off x="686104" y="685800"/>
            <a:ext cx="54864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1de9fe4ba80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38800" y="3864639"/>
            <a:ext cx="9454943" cy="1902900"/>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900" y="3887062"/>
            <a:ext cx="9454905" cy="1902843"/>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2305400" y="0"/>
            <a:ext cx="7157579" cy="5715100"/>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723900" y="603250"/>
            <a:ext cx="5332200" cy="15954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1"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723900" y="2198583"/>
            <a:ext cx="2526900" cy="6972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5" name="Google Shape;15;p2"/>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23900" y="1854194"/>
            <a:ext cx="7696200" cy="1364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6"/>
              </a:buClr>
              <a:buSzPts val="4800"/>
              <a:buNone/>
              <a:defRPr sz="90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67" name="Google Shape;67;p11"/>
          <p:cNvSpPr txBox="1"/>
          <p:nvPr>
            <p:ph idx="2" type="title"/>
          </p:nvPr>
        </p:nvSpPr>
        <p:spPr>
          <a:xfrm>
            <a:off x="2393738" y="3218368"/>
            <a:ext cx="4467300" cy="574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
              <a:buNone/>
              <a:defRPr b="0"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68" name="Google Shape;68;p11"/>
          <p:cNvSpPr/>
          <p:nvPr/>
        </p:nvSpPr>
        <p:spPr>
          <a:xfrm flipH="1" rot="10800000">
            <a:off x="576248" y="-597103"/>
            <a:ext cx="9625835" cy="1937325"/>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1"/>
          <p:cNvSpPr/>
          <p:nvPr/>
        </p:nvSpPr>
        <p:spPr>
          <a:xfrm flipH="1">
            <a:off x="-1205727" y="4306675"/>
            <a:ext cx="9625835" cy="1937325"/>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71" name="Shape 71"/>
        <p:cNvGrpSpPr/>
        <p:nvPr/>
      </p:nvGrpSpPr>
      <p:grpSpPr>
        <a:xfrm>
          <a:off x="0" y="0"/>
          <a:ext cx="0" cy="0"/>
          <a:chOff x="0" y="0"/>
          <a:chExt cx="0" cy="0"/>
        </a:xfrm>
      </p:grpSpPr>
      <p:sp>
        <p:nvSpPr>
          <p:cNvPr id="72" name="Google Shape;72;p12"/>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8">
    <p:spTree>
      <p:nvGrpSpPr>
        <p:cNvPr id="73" name="Shape 73"/>
        <p:cNvGrpSpPr/>
        <p:nvPr/>
      </p:nvGrpSpPr>
      <p:grpSpPr>
        <a:xfrm>
          <a:off x="0" y="0"/>
          <a:ext cx="0" cy="0"/>
          <a:chOff x="0" y="0"/>
          <a:chExt cx="0" cy="0"/>
        </a:xfrm>
      </p:grpSpPr>
      <p:sp>
        <p:nvSpPr>
          <p:cNvPr id="74" name="Google Shape;74;p13"/>
          <p:cNvSpPr txBox="1"/>
          <p:nvPr>
            <p:ph hasCustomPrompt="1" type="title"/>
          </p:nvPr>
        </p:nvSpPr>
        <p:spPr>
          <a:xfrm>
            <a:off x="814575" y="1669954"/>
            <a:ext cx="923700" cy="934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4800"/>
              <a:buNone/>
              <a:defRPr sz="4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75" name="Google Shape;75;p13"/>
          <p:cNvSpPr txBox="1"/>
          <p:nvPr>
            <p:ph idx="1" type="subTitle"/>
          </p:nvPr>
        </p:nvSpPr>
        <p:spPr>
          <a:xfrm>
            <a:off x="1985925" y="1596899"/>
            <a:ext cx="25242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76" name="Google Shape;76;p13"/>
          <p:cNvSpPr txBox="1"/>
          <p:nvPr>
            <p:ph idx="2" type="subTitle"/>
          </p:nvPr>
        </p:nvSpPr>
        <p:spPr>
          <a:xfrm>
            <a:off x="1985925" y="1924982"/>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77" name="Google Shape;77;p13"/>
          <p:cNvSpPr txBox="1"/>
          <p:nvPr>
            <p:ph hasCustomPrompt="1" idx="3" type="title"/>
          </p:nvPr>
        </p:nvSpPr>
        <p:spPr>
          <a:xfrm>
            <a:off x="814575" y="3183371"/>
            <a:ext cx="923700" cy="934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4800"/>
              <a:buNone/>
              <a:defRPr sz="4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78" name="Google Shape;78;p13"/>
          <p:cNvSpPr txBox="1"/>
          <p:nvPr>
            <p:ph idx="4" type="subTitle"/>
          </p:nvPr>
        </p:nvSpPr>
        <p:spPr>
          <a:xfrm>
            <a:off x="1985925" y="3110315"/>
            <a:ext cx="25242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79" name="Google Shape;79;p13"/>
          <p:cNvSpPr txBox="1"/>
          <p:nvPr>
            <p:ph idx="5" type="subTitle"/>
          </p:nvPr>
        </p:nvSpPr>
        <p:spPr>
          <a:xfrm>
            <a:off x="1985925" y="3438399"/>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80" name="Google Shape;80;p13"/>
          <p:cNvSpPr txBox="1"/>
          <p:nvPr>
            <p:ph hasCustomPrompt="1" idx="6" type="title"/>
          </p:nvPr>
        </p:nvSpPr>
        <p:spPr>
          <a:xfrm>
            <a:off x="4633875" y="1669954"/>
            <a:ext cx="923700" cy="934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4800"/>
              <a:buNone/>
              <a:defRPr sz="4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81" name="Google Shape;81;p13"/>
          <p:cNvSpPr txBox="1"/>
          <p:nvPr>
            <p:ph idx="7" type="subTitle"/>
          </p:nvPr>
        </p:nvSpPr>
        <p:spPr>
          <a:xfrm>
            <a:off x="5805225" y="1596899"/>
            <a:ext cx="25242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82" name="Google Shape;82;p13"/>
          <p:cNvSpPr txBox="1"/>
          <p:nvPr>
            <p:ph idx="8" type="subTitle"/>
          </p:nvPr>
        </p:nvSpPr>
        <p:spPr>
          <a:xfrm>
            <a:off x="5805225" y="1924982"/>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83" name="Google Shape;83;p13"/>
          <p:cNvSpPr txBox="1"/>
          <p:nvPr>
            <p:ph hasCustomPrompt="1" idx="9" type="title"/>
          </p:nvPr>
        </p:nvSpPr>
        <p:spPr>
          <a:xfrm>
            <a:off x="4633875" y="3183371"/>
            <a:ext cx="923700" cy="934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4800"/>
              <a:buNone/>
              <a:defRPr sz="4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84" name="Google Shape;84;p13"/>
          <p:cNvSpPr txBox="1"/>
          <p:nvPr>
            <p:ph idx="13" type="subTitle"/>
          </p:nvPr>
        </p:nvSpPr>
        <p:spPr>
          <a:xfrm>
            <a:off x="5805225" y="3110315"/>
            <a:ext cx="25242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85" name="Google Shape;85;p13"/>
          <p:cNvSpPr txBox="1"/>
          <p:nvPr>
            <p:ph idx="14" type="subTitle"/>
          </p:nvPr>
        </p:nvSpPr>
        <p:spPr>
          <a:xfrm>
            <a:off x="5805225" y="3438399"/>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86" name="Google Shape;86;p13"/>
          <p:cNvSpPr txBox="1"/>
          <p:nvPr>
            <p:ph idx="15"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7" name="Google Shape;87;p13"/>
          <p:cNvSpPr/>
          <p:nvPr/>
        </p:nvSpPr>
        <p:spPr>
          <a:xfrm>
            <a:off x="-38800" y="4391014"/>
            <a:ext cx="9454943" cy="1902900"/>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7900" y="4413437"/>
            <a:ext cx="9454905" cy="1902843"/>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8_1">
    <p:spTree>
      <p:nvGrpSpPr>
        <p:cNvPr id="90" name="Shape 90"/>
        <p:cNvGrpSpPr/>
        <p:nvPr/>
      </p:nvGrpSpPr>
      <p:grpSpPr>
        <a:xfrm>
          <a:off x="0" y="0"/>
          <a:ext cx="0" cy="0"/>
          <a:chOff x="0" y="0"/>
          <a:chExt cx="0" cy="0"/>
        </a:xfrm>
      </p:grpSpPr>
      <p:sp>
        <p:nvSpPr>
          <p:cNvPr id="91" name="Google Shape;91;p14"/>
          <p:cNvSpPr txBox="1"/>
          <p:nvPr>
            <p:ph hasCustomPrompt="1" type="title"/>
          </p:nvPr>
        </p:nvSpPr>
        <p:spPr>
          <a:xfrm>
            <a:off x="722377" y="1402764"/>
            <a:ext cx="2133000" cy="512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4800"/>
              <a:buNone/>
              <a:defRPr sz="3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92" name="Google Shape;92;p14"/>
          <p:cNvSpPr txBox="1"/>
          <p:nvPr>
            <p:ph idx="1" type="subTitle"/>
          </p:nvPr>
        </p:nvSpPr>
        <p:spPr>
          <a:xfrm>
            <a:off x="722375" y="2084444"/>
            <a:ext cx="21330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93" name="Google Shape;93;p14"/>
          <p:cNvSpPr txBox="1"/>
          <p:nvPr>
            <p:ph idx="2" type="subTitle"/>
          </p:nvPr>
        </p:nvSpPr>
        <p:spPr>
          <a:xfrm>
            <a:off x="722375" y="2406764"/>
            <a:ext cx="21330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94" name="Google Shape;94;p14"/>
          <p:cNvSpPr txBox="1"/>
          <p:nvPr>
            <p:ph idx="3"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5" name="Google Shape;95;p14"/>
          <p:cNvSpPr txBox="1"/>
          <p:nvPr>
            <p:ph hasCustomPrompt="1" idx="4" type="title"/>
          </p:nvPr>
        </p:nvSpPr>
        <p:spPr>
          <a:xfrm>
            <a:off x="3505502" y="1402764"/>
            <a:ext cx="2133000" cy="512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4800"/>
              <a:buNone/>
              <a:defRPr sz="3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96" name="Google Shape;96;p14"/>
          <p:cNvSpPr txBox="1"/>
          <p:nvPr>
            <p:ph idx="5" type="subTitle"/>
          </p:nvPr>
        </p:nvSpPr>
        <p:spPr>
          <a:xfrm>
            <a:off x="3505500" y="2084444"/>
            <a:ext cx="21330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97" name="Google Shape;97;p14"/>
          <p:cNvSpPr txBox="1"/>
          <p:nvPr>
            <p:ph idx="6" type="subTitle"/>
          </p:nvPr>
        </p:nvSpPr>
        <p:spPr>
          <a:xfrm>
            <a:off x="3505500" y="2406764"/>
            <a:ext cx="21330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98" name="Google Shape;98;p14"/>
          <p:cNvSpPr txBox="1"/>
          <p:nvPr>
            <p:ph hasCustomPrompt="1" idx="7" type="title"/>
          </p:nvPr>
        </p:nvSpPr>
        <p:spPr>
          <a:xfrm>
            <a:off x="6288627" y="1402764"/>
            <a:ext cx="2133000" cy="512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4800"/>
              <a:buNone/>
              <a:defRPr sz="3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99" name="Google Shape;99;p14"/>
          <p:cNvSpPr txBox="1"/>
          <p:nvPr>
            <p:ph idx="8" type="subTitle"/>
          </p:nvPr>
        </p:nvSpPr>
        <p:spPr>
          <a:xfrm>
            <a:off x="6288625" y="2084444"/>
            <a:ext cx="21330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100" name="Google Shape;100;p14"/>
          <p:cNvSpPr txBox="1"/>
          <p:nvPr>
            <p:ph idx="9" type="subTitle"/>
          </p:nvPr>
        </p:nvSpPr>
        <p:spPr>
          <a:xfrm>
            <a:off x="6288625" y="2406764"/>
            <a:ext cx="21330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01" name="Google Shape;101;p14"/>
          <p:cNvSpPr txBox="1"/>
          <p:nvPr>
            <p:ph hasCustomPrompt="1" idx="13" type="title"/>
          </p:nvPr>
        </p:nvSpPr>
        <p:spPr>
          <a:xfrm>
            <a:off x="722377" y="3268904"/>
            <a:ext cx="2133000" cy="512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4800"/>
              <a:buNone/>
              <a:defRPr sz="3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02" name="Google Shape;102;p14"/>
          <p:cNvSpPr txBox="1"/>
          <p:nvPr>
            <p:ph idx="14" type="subTitle"/>
          </p:nvPr>
        </p:nvSpPr>
        <p:spPr>
          <a:xfrm>
            <a:off x="722375" y="3950585"/>
            <a:ext cx="21330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103" name="Google Shape;103;p14"/>
          <p:cNvSpPr txBox="1"/>
          <p:nvPr>
            <p:ph idx="15" type="subTitle"/>
          </p:nvPr>
        </p:nvSpPr>
        <p:spPr>
          <a:xfrm>
            <a:off x="722375" y="4272806"/>
            <a:ext cx="21330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04" name="Google Shape;104;p14"/>
          <p:cNvSpPr txBox="1"/>
          <p:nvPr>
            <p:ph hasCustomPrompt="1" idx="16" type="title"/>
          </p:nvPr>
        </p:nvSpPr>
        <p:spPr>
          <a:xfrm>
            <a:off x="3505502" y="3268904"/>
            <a:ext cx="2133000" cy="512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4800"/>
              <a:buNone/>
              <a:defRPr sz="3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05" name="Google Shape;105;p14"/>
          <p:cNvSpPr txBox="1"/>
          <p:nvPr>
            <p:ph idx="17" type="subTitle"/>
          </p:nvPr>
        </p:nvSpPr>
        <p:spPr>
          <a:xfrm>
            <a:off x="3505500" y="3950585"/>
            <a:ext cx="21330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106" name="Google Shape;106;p14"/>
          <p:cNvSpPr txBox="1"/>
          <p:nvPr>
            <p:ph idx="18" type="subTitle"/>
          </p:nvPr>
        </p:nvSpPr>
        <p:spPr>
          <a:xfrm>
            <a:off x="3505500" y="4272806"/>
            <a:ext cx="21330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07" name="Google Shape;107;p14"/>
          <p:cNvSpPr txBox="1"/>
          <p:nvPr>
            <p:ph hasCustomPrompt="1" idx="19" type="title"/>
          </p:nvPr>
        </p:nvSpPr>
        <p:spPr>
          <a:xfrm>
            <a:off x="6288627" y="3268904"/>
            <a:ext cx="2133000" cy="512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4800"/>
              <a:buNone/>
              <a:defRPr sz="3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08" name="Google Shape;108;p14"/>
          <p:cNvSpPr txBox="1"/>
          <p:nvPr>
            <p:ph idx="20" type="subTitle"/>
          </p:nvPr>
        </p:nvSpPr>
        <p:spPr>
          <a:xfrm>
            <a:off x="6288625" y="3950585"/>
            <a:ext cx="21330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109" name="Google Shape;109;p14"/>
          <p:cNvSpPr txBox="1"/>
          <p:nvPr>
            <p:ph idx="21" type="subTitle"/>
          </p:nvPr>
        </p:nvSpPr>
        <p:spPr>
          <a:xfrm>
            <a:off x="6288625" y="4272806"/>
            <a:ext cx="21330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10" name="Google Shape;110;p14"/>
          <p:cNvSpPr/>
          <p:nvPr/>
        </p:nvSpPr>
        <p:spPr>
          <a:xfrm flipH="1">
            <a:off x="-51" y="4677028"/>
            <a:ext cx="2380737" cy="1046717"/>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CUSTOM_8_1_1">
    <p:spTree>
      <p:nvGrpSpPr>
        <p:cNvPr id="112" name="Shape 112"/>
        <p:cNvGrpSpPr/>
        <p:nvPr/>
      </p:nvGrpSpPr>
      <p:grpSpPr>
        <a:xfrm>
          <a:off x="0" y="0"/>
          <a:ext cx="0" cy="0"/>
          <a:chOff x="0" y="0"/>
          <a:chExt cx="0" cy="0"/>
        </a:xfrm>
      </p:grpSpPr>
      <p:sp>
        <p:nvSpPr>
          <p:cNvPr id="113" name="Google Shape;113;p15"/>
          <p:cNvSpPr txBox="1"/>
          <p:nvPr>
            <p:ph hasCustomPrompt="1" type="title"/>
          </p:nvPr>
        </p:nvSpPr>
        <p:spPr>
          <a:xfrm>
            <a:off x="1821231" y="1430000"/>
            <a:ext cx="2133000" cy="512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4800"/>
              <a:buNone/>
              <a:defRPr sz="3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14" name="Google Shape;114;p15"/>
          <p:cNvSpPr txBox="1"/>
          <p:nvPr>
            <p:ph idx="1" type="subTitle"/>
          </p:nvPr>
        </p:nvSpPr>
        <p:spPr>
          <a:xfrm>
            <a:off x="1821231" y="2111680"/>
            <a:ext cx="2133000" cy="3222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a:lvl1pPr>
            <a:lvl2pPr lvl="1" rtl="0" algn="ctr">
              <a:spcBef>
                <a:spcPts val="0"/>
              </a:spcBef>
              <a:spcAft>
                <a:spcPts val="0"/>
              </a:spcAft>
              <a:buNone/>
              <a:defRPr b="1"/>
            </a:lvl2pPr>
            <a:lvl3pPr lvl="2" rtl="0" algn="ctr">
              <a:spcBef>
                <a:spcPts val="0"/>
              </a:spcBef>
              <a:spcAft>
                <a:spcPts val="0"/>
              </a:spcAft>
              <a:buNone/>
              <a:defRPr b="1"/>
            </a:lvl3pPr>
            <a:lvl4pPr lvl="3" rtl="0" algn="ctr">
              <a:spcBef>
                <a:spcPts val="0"/>
              </a:spcBef>
              <a:spcAft>
                <a:spcPts val="0"/>
              </a:spcAft>
              <a:buNone/>
              <a:defRPr b="1"/>
            </a:lvl4pPr>
            <a:lvl5pPr lvl="4" rtl="0" algn="ctr">
              <a:spcBef>
                <a:spcPts val="0"/>
              </a:spcBef>
              <a:spcAft>
                <a:spcPts val="0"/>
              </a:spcAft>
              <a:buNone/>
              <a:defRPr b="1"/>
            </a:lvl5pPr>
            <a:lvl6pPr lvl="5" rtl="0" algn="ctr">
              <a:spcBef>
                <a:spcPts val="0"/>
              </a:spcBef>
              <a:spcAft>
                <a:spcPts val="0"/>
              </a:spcAft>
              <a:buNone/>
              <a:defRPr b="1"/>
            </a:lvl6pPr>
            <a:lvl7pPr lvl="6" rtl="0" algn="ctr">
              <a:spcBef>
                <a:spcPts val="0"/>
              </a:spcBef>
              <a:spcAft>
                <a:spcPts val="0"/>
              </a:spcAft>
              <a:buNone/>
              <a:defRPr b="1"/>
            </a:lvl7pPr>
            <a:lvl8pPr lvl="7" rtl="0" algn="ctr">
              <a:spcBef>
                <a:spcPts val="0"/>
              </a:spcBef>
              <a:spcAft>
                <a:spcPts val="0"/>
              </a:spcAft>
              <a:buNone/>
              <a:defRPr b="1"/>
            </a:lvl8pPr>
            <a:lvl9pPr lvl="8" rtl="0" algn="ctr">
              <a:spcBef>
                <a:spcPts val="0"/>
              </a:spcBef>
              <a:spcAft>
                <a:spcPts val="0"/>
              </a:spcAft>
              <a:buNone/>
              <a:defRPr b="1"/>
            </a:lvl9pPr>
          </a:lstStyle>
          <a:p/>
        </p:txBody>
      </p:sp>
      <p:sp>
        <p:nvSpPr>
          <p:cNvPr id="115" name="Google Shape;115;p15"/>
          <p:cNvSpPr txBox="1"/>
          <p:nvPr>
            <p:ph idx="2" type="subTitle"/>
          </p:nvPr>
        </p:nvSpPr>
        <p:spPr>
          <a:xfrm>
            <a:off x="1821231" y="2434000"/>
            <a:ext cx="2133000" cy="679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116" name="Google Shape;116;p15"/>
          <p:cNvSpPr txBox="1"/>
          <p:nvPr>
            <p:ph idx="3"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7" name="Google Shape;117;p15"/>
          <p:cNvSpPr txBox="1"/>
          <p:nvPr>
            <p:ph hasCustomPrompt="1" idx="4" type="title"/>
          </p:nvPr>
        </p:nvSpPr>
        <p:spPr>
          <a:xfrm>
            <a:off x="3505511" y="3266014"/>
            <a:ext cx="2133000" cy="512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4800"/>
              <a:buNone/>
              <a:defRPr sz="3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18" name="Google Shape;118;p15"/>
          <p:cNvSpPr txBox="1"/>
          <p:nvPr>
            <p:ph idx="5" type="subTitle"/>
          </p:nvPr>
        </p:nvSpPr>
        <p:spPr>
          <a:xfrm>
            <a:off x="3505511" y="3947694"/>
            <a:ext cx="2133000" cy="3222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a:lvl1pPr>
            <a:lvl2pPr lvl="1" rtl="0" algn="ctr">
              <a:spcBef>
                <a:spcPts val="0"/>
              </a:spcBef>
              <a:spcAft>
                <a:spcPts val="0"/>
              </a:spcAft>
              <a:buNone/>
              <a:defRPr b="1"/>
            </a:lvl2pPr>
            <a:lvl3pPr lvl="2" rtl="0" algn="ctr">
              <a:spcBef>
                <a:spcPts val="0"/>
              </a:spcBef>
              <a:spcAft>
                <a:spcPts val="0"/>
              </a:spcAft>
              <a:buNone/>
              <a:defRPr b="1"/>
            </a:lvl3pPr>
            <a:lvl4pPr lvl="3" rtl="0" algn="ctr">
              <a:spcBef>
                <a:spcPts val="0"/>
              </a:spcBef>
              <a:spcAft>
                <a:spcPts val="0"/>
              </a:spcAft>
              <a:buNone/>
              <a:defRPr b="1"/>
            </a:lvl4pPr>
            <a:lvl5pPr lvl="4" rtl="0" algn="ctr">
              <a:spcBef>
                <a:spcPts val="0"/>
              </a:spcBef>
              <a:spcAft>
                <a:spcPts val="0"/>
              </a:spcAft>
              <a:buNone/>
              <a:defRPr b="1"/>
            </a:lvl5pPr>
            <a:lvl6pPr lvl="5" rtl="0" algn="ctr">
              <a:spcBef>
                <a:spcPts val="0"/>
              </a:spcBef>
              <a:spcAft>
                <a:spcPts val="0"/>
              </a:spcAft>
              <a:buNone/>
              <a:defRPr b="1"/>
            </a:lvl6pPr>
            <a:lvl7pPr lvl="6" rtl="0" algn="ctr">
              <a:spcBef>
                <a:spcPts val="0"/>
              </a:spcBef>
              <a:spcAft>
                <a:spcPts val="0"/>
              </a:spcAft>
              <a:buNone/>
              <a:defRPr b="1"/>
            </a:lvl7pPr>
            <a:lvl8pPr lvl="7" rtl="0" algn="ctr">
              <a:spcBef>
                <a:spcPts val="0"/>
              </a:spcBef>
              <a:spcAft>
                <a:spcPts val="0"/>
              </a:spcAft>
              <a:buNone/>
              <a:defRPr b="1"/>
            </a:lvl8pPr>
            <a:lvl9pPr lvl="8" rtl="0" algn="ctr">
              <a:spcBef>
                <a:spcPts val="0"/>
              </a:spcBef>
              <a:spcAft>
                <a:spcPts val="0"/>
              </a:spcAft>
              <a:buNone/>
              <a:defRPr b="1"/>
            </a:lvl9pPr>
          </a:lstStyle>
          <a:p/>
        </p:txBody>
      </p:sp>
      <p:sp>
        <p:nvSpPr>
          <p:cNvPr id="119" name="Google Shape;119;p15"/>
          <p:cNvSpPr txBox="1"/>
          <p:nvPr>
            <p:ph idx="6" type="subTitle"/>
          </p:nvPr>
        </p:nvSpPr>
        <p:spPr>
          <a:xfrm>
            <a:off x="3505511" y="4270014"/>
            <a:ext cx="2133000" cy="679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120" name="Google Shape;120;p15"/>
          <p:cNvSpPr txBox="1"/>
          <p:nvPr>
            <p:ph hasCustomPrompt="1" idx="7" type="title"/>
          </p:nvPr>
        </p:nvSpPr>
        <p:spPr>
          <a:xfrm>
            <a:off x="5189769" y="1430000"/>
            <a:ext cx="2133000" cy="512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4800"/>
              <a:buNone/>
              <a:defRPr sz="3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21" name="Google Shape;121;p15"/>
          <p:cNvSpPr txBox="1"/>
          <p:nvPr>
            <p:ph idx="8" type="subTitle"/>
          </p:nvPr>
        </p:nvSpPr>
        <p:spPr>
          <a:xfrm>
            <a:off x="5189769" y="2111680"/>
            <a:ext cx="2133000" cy="3222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a:lvl1pPr>
            <a:lvl2pPr lvl="1" rtl="0" algn="ctr">
              <a:spcBef>
                <a:spcPts val="0"/>
              </a:spcBef>
              <a:spcAft>
                <a:spcPts val="0"/>
              </a:spcAft>
              <a:buNone/>
              <a:defRPr b="1"/>
            </a:lvl2pPr>
            <a:lvl3pPr lvl="2" rtl="0" algn="ctr">
              <a:spcBef>
                <a:spcPts val="0"/>
              </a:spcBef>
              <a:spcAft>
                <a:spcPts val="0"/>
              </a:spcAft>
              <a:buNone/>
              <a:defRPr b="1"/>
            </a:lvl3pPr>
            <a:lvl4pPr lvl="3" rtl="0" algn="ctr">
              <a:spcBef>
                <a:spcPts val="0"/>
              </a:spcBef>
              <a:spcAft>
                <a:spcPts val="0"/>
              </a:spcAft>
              <a:buNone/>
              <a:defRPr b="1"/>
            </a:lvl4pPr>
            <a:lvl5pPr lvl="4" rtl="0" algn="ctr">
              <a:spcBef>
                <a:spcPts val="0"/>
              </a:spcBef>
              <a:spcAft>
                <a:spcPts val="0"/>
              </a:spcAft>
              <a:buNone/>
              <a:defRPr b="1"/>
            </a:lvl5pPr>
            <a:lvl6pPr lvl="5" rtl="0" algn="ctr">
              <a:spcBef>
                <a:spcPts val="0"/>
              </a:spcBef>
              <a:spcAft>
                <a:spcPts val="0"/>
              </a:spcAft>
              <a:buNone/>
              <a:defRPr b="1"/>
            </a:lvl6pPr>
            <a:lvl7pPr lvl="6" rtl="0" algn="ctr">
              <a:spcBef>
                <a:spcPts val="0"/>
              </a:spcBef>
              <a:spcAft>
                <a:spcPts val="0"/>
              </a:spcAft>
              <a:buNone/>
              <a:defRPr b="1"/>
            </a:lvl7pPr>
            <a:lvl8pPr lvl="7" rtl="0" algn="ctr">
              <a:spcBef>
                <a:spcPts val="0"/>
              </a:spcBef>
              <a:spcAft>
                <a:spcPts val="0"/>
              </a:spcAft>
              <a:buNone/>
              <a:defRPr b="1"/>
            </a:lvl8pPr>
            <a:lvl9pPr lvl="8" rtl="0" algn="ctr">
              <a:spcBef>
                <a:spcPts val="0"/>
              </a:spcBef>
              <a:spcAft>
                <a:spcPts val="0"/>
              </a:spcAft>
              <a:buNone/>
              <a:defRPr b="1"/>
            </a:lvl9pPr>
          </a:lstStyle>
          <a:p/>
        </p:txBody>
      </p:sp>
      <p:sp>
        <p:nvSpPr>
          <p:cNvPr id="122" name="Google Shape;122;p15"/>
          <p:cNvSpPr txBox="1"/>
          <p:nvPr>
            <p:ph idx="9" type="subTitle"/>
          </p:nvPr>
        </p:nvSpPr>
        <p:spPr>
          <a:xfrm>
            <a:off x="5189769" y="2434000"/>
            <a:ext cx="2133000" cy="679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0"/>
              </a:spcBef>
              <a:spcAft>
                <a:spcPts val="0"/>
              </a:spcAft>
              <a:buNone/>
              <a:defRPr sz="1400"/>
            </a:lvl2pPr>
            <a:lvl3pPr lvl="2" rtl="0" algn="ctr">
              <a:spcBef>
                <a:spcPts val="0"/>
              </a:spcBef>
              <a:spcAft>
                <a:spcPts val="0"/>
              </a:spcAft>
              <a:buNone/>
              <a:defRPr sz="1400"/>
            </a:lvl3pPr>
            <a:lvl4pPr lvl="3" rtl="0" algn="ctr">
              <a:spcBef>
                <a:spcPts val="0"/>
              </a:spcBef>
              <a:spcAft>
                <a:spcPts val="0"/>
              </a:spcAft>
              <a:buNone/>
              <a:defRPr sz="1400"/>
            </a:lvl4pPr>
            <a:lvl5pPr lvl="4" rtl="0" algn="ctr">
              <a:spcBef>
                <a:spcPts val="0"/>
              </a:spcBef>
              <a:spcAft>
                <a:spcPts val="0"/>
              </a:spcAft>
              <a:buNone/>
              <a:defRPr sz="1400"/>
            </a:lvl5pPr>
            <a:lvl6pPr lvl="5" rtl="0" algn="ctr">
              <a:spcBef>
                <a:spcPts val="0"/>
              </a:spcBef>
              <a:spcAft>
                <a:spcPts val="0"/>
              </a:spcAft>
              <a:buNone/>
              <a:defRPr sz="1400"/>
            </a:lvl6pPr>
            <a:lvl7pPr lvl="6" rtl="0" algn="ctr">
              <a:spcBef>
                <a:spcPts val="0"/>
              </a:spcBef>
              <a:spcAft>
                <a:spcPts val="0"/>
              </a:spcAft>
              <a:buNone/>
              <a:defRPr sz="1400"/>
            </a:lvl7pPr>
            <a:lvl8pPr lvl="7" rtl="0" algn="ctr">
              <a:spcBef>
                <a:spcPts val="0"/>
              </a:spcBef>
              <a:spcAft>
                <a:spcPts val="0"/>
              </a:spcAft>
              <a:buNone/>
              <a:defRPr sz="1400"/>
            </a:lvl8pPr>
            <a:lvl9pPr lvl="8" rtl="0" algn="ctr">
              <a:spcBef>
                <a:spcPts val="0"/>
              </a:spcBef>
              <a:spcAft>
                <a:spcPts val="0"/>
              </a:spcAft>
              <a:buNone/>
              <a:defRPr sz="1400"/>
            </a:lvl9pPr>
          </a:lstStyle>
          <a:p/>
        </p:txBody>
      </p:sp>
      <p:sp>
        <p:nvSpPr>
          <p:cNvPr id="123" name="Google Shape;123;p15"/>
          <p:cNvSpPr/>
          <p:nvPr/>
        </p:nvSpPr>
        <p:spPr>
          <a:xfrm flipH="1">
            <a:off x="-1895866" y="3005666"/>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5"/>
          <p:cNvSpPr/>
          <p:nvPr/>
        </p:nvSpPr>
        <p:spPr>
          <a:xfrm flipH="1">
            <a:off x="-3439245" y="3590428"/>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2">
    <p:spTree>
      <p:nvGrpSpPr>
        <p:cNvPr id="126" name="Shape 126"/>
        <p:cNvGrpSpPr/>
        <p:nvPr/>
      </p:nvGrpSpPr>
      <p:grpSpPr>
        <a:xfrm>
          <a:off x="0" y="0"/>
          <a:ext cx="0" cy="0"/>
          <a:chOff x="0" y="0"/>
          <a:chExt cx="0" cy="0"/>
        </a:xfrm>
      </p:grpSpPr>
      <p:sp>
        <p:nvSpPr>
          <p:cNvPr id="127" name="Google Shape;127;p16"/>
          <p:cNvSpPr txBox="1"/>
          <p:nvPr>
            <p:ph type="title"/>
          </p:nvPr>
        </p:nvSpPr>
        <p:spPr>
          <a:xfrm>
            <a:off x="3652750" y="603250"/>
            <a:ext cx="4767300" cy="1190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chemeClr val="accent2"/>
                </a:solidFill>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28" name="Google Shape;128;p16"/>
          <p:cNvSpPr txBox="1"/>
          <p:nvPr>
            <p:ph idx="1" type="subTitle"/>
          </p:nvPr>
        </p:nvSpPr>
        <p:spPr>
          <a:xfrm>
            <a:off x="5786100" y="1793583"/>
            <a:ext cx="2634000" cy="1037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29" name="Google Shape;129;p16"/>
          <p:cNvSpPr/>
          <p:nvPr/>
        </p:nvSpPr>
        <p:spPr>
          <a:xfrm rot="10800000">
            <a:off x="-1895866" y="-1617269"/>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6"/>
          <p:cNvSpPr/>
          <p:nvPr/>
        </p:nvSpPr>
        <p:spPr>
          <a:xfrm>
            <a:off x="5678055" y="3005666"/>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6"/>
          <p:cNvSpPr/>
          <p:nvPr/>
        </p:nvSpPr>
        <p:spPr>
          <a:xfrm>
            <a:off x="5857950" y="3590428"/>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6"/>
          <p:cNvSpPr/>
          <p:nvPr/>
        </p:nvSpPr>
        <p:spPr>
          <a:xfrm rot="10800000">
            <a:off x="-3439245" y="-1876899"/>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6"/>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2_1">
    <p:spTree>
      <p:nvGrpSpPr>
        <p:cNvPr id="134" name="Shape 134"/>
        <p:cNvGrpSpPr/>
        <p:nvPr/>
      </p:nvGrpSpPr>
      <p:grpSpPr>
        <a:xfrm>
          <a:off x="0" y="0"/>
          <a:ext cx="0" cy="0"/>
          <a:chOff x="0" y="0"/>
          <a:chExt cx="0" cy="0"/>
        </a:xfrm>
      </p:grpSpPr>
      <p:sp>
        <p:nvSpPr>
          <p:cNvPr id="135" name="Google Shape;135;p17"/>
          <p:cNvSpPr txBox="1"/>
          <p:nvPr>
            <p:ph type="title"/>
          </p:nvPr>
        </p:nvSpPr>
        <p:spPr>
          <a:xfrm>
            <a:off x="1274800" y="1849861"/>
            <a:ext cx="2634000" cy="594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36" name="Google Shape;136;p17"/>
          <p:cNvSpPr txBox="1"/>
          <p:nvPr>
            <p:ph idx="1" type="subTitle"/>
          </p:nvPr>
        </p:nvSpPr>
        <p:spPr>
          <a:xfrm>
            <a:off x="1274800" y="2445028"/>
            <a:ext cx="2634000" cy="1037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solidFill>
                  <a:srgbClr val="21212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7" name="Google Shape;137;p17"/>
          <p:cNvSpPr/>
          <p:nvPr/>
        </p:nvSpPr>
        <p:spPr>
          <a:xfrm rot="10800000">
            <a:off x="-2176866" y="-2206963"/>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p:nvPr/>
        </p:nvSpPr>
        <p:spPr>
          <a:xfrm rot="10800000">
            <a:off x="-3720245" y="-2466593"/>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38800" y="3997415"/>
            <a:ext cx="9454943" cy="2291865"/>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a:off x="7900" y="4024422"/>
            <a:ext cx="9454905" cy="2291791"/>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7"/>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BLANK_2_1_1">
    <p:spTree>
      <p:nvGrpSpPr>
        <p:cNvPr id="142" name="Shape 142"/>
        <p:cNvGrpSpPr/>
        <p:nvPr/>
      </p:nvGrpSpPr>
      <p:grpSpPr>
        <a:xfrm>
          <a:off x="0" y="0"/>
          <a:ext cx="0" cy="0"/>
          <a:chOff x="0" y="0"/>
          <a:chExt cx="0" cy="0"/>
        </a:xfrm>
      </p:grpSpPr>
      <p:sp>
        <p:nvSpPr>
          <p:cNvPr id="143" name="Google Shape;143;p18"/>
          <p:cNvSpPr/>
          <p:nvPr/>
        </p:nvSpPr>
        <p:spPr>
          <a:xfrm flipH="1">
            <a:off x="-1730916" y="14"/>
            <a:ext cx="7157579" cy="5715100"/>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8"/>
          <p:cNvSpPr/>
          <p:nvPr/>
        </p:nvSpPr>
        <p:spPr>
          <a:xfrm flipH="1" rot="10800000">
            <a:off x="5527334" y="8199"/>
            <a:ext cx="3616583" cy="1589971"/>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txBox="1"/>
          <p:nvPr>
            <p:ph type="title"/>
          </p:nvPr>
        </p:nvSpPr>
        <p:spPr>
          <a:xfrm>
            <a:off x="5115925" y="2180917"/>
            <a:ext cx="3305700" cy="495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46" name="Google Shape;146;p18"/>
          <p:cNvSpPr txBox="1"/>
          <p:nvPr>
            <p:ph idx="1" type="subTitle"/>
          </p:nvPr>
        </p:nvSpPr>
        <p:spPr>
          <a:xfrm>
            <a:off x="5115925" y="2676389"/>
            <a:ext cx="3305700" cy="85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47" name="Google Shape;147;p18"/>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BLANK_2_1_1_1">
    <p:spTree>
      <p:nvGrpSpPr>
        <p:cNvPr id="148" name="Shape 148"/>
        <p:cNvGrpSpPr/>
        <p:nvPr/>
      </p:nvGrpSpPr>
      <p:grpSpPr>
        <a:xfrm>
          <a:off x="0" y="0"/>
          <a:ext cx="0" cy="0"/>
          <a:chOff x="0" y="0"/>
          <a:chExt cx="0" cy="0"/>
        </a:xfrm>
      </p:grpSpPr>
      <p:sp>
        <p:nvSpPr>
          <p:cNvPr id="149" name="Google Shape;149;p19"/>
          <p:cNvSpPr txBox="1"/>
          <p:nvPr>
            <p:ph type="title"/>
          </p:nvPr>
        </p:nvSpPr>
        <p:spPr>
          <a:xfrm>
            <a:off x="722375" y="1697222"/>
            <a:ext cx="3574800" cy="1417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50" name="Google Shape;150;p19"/>
          <p:cNvSpPr txBox="1"/>
          <p:nvPr>
            <p:ph idx="1" type="subTitle"/>
          </p:nvPr>
        </p:nvSpPr>
        <p:spPr>
          <a:xfrm>
            <a:off x="722375" y="3114806"/>
            <a:ext cx="3574800" cy="90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51" name="Google Shape;151;p19"/>
          <p:cNvSpPr/>
          <p:nvPr/>
        </p:nvSpPr>
        <p:spPr>
          <a:xfrm flipH="1">
            <a:off x="-2560195" y="2921000"/>
            <a:ext cx="5668623"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flipH="1">
            <a:off x="-4107186" y="3505763"/>
            <a:ext cx="7035366"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BLANK_2_1_1_1_1">
    <p:spTree>
      <p:nvGrpSpPr>
        <p:cNvPr id="154" name="Shape 154"/>
        <p:cNvGrpSpPr/>
        <p:nvPr/>
      </p:nvGrpSpPr>
      <p:grpSpPr>
        <a:xfrm>
          <a:off x="0" y="0"/>
          <a:ext cx="0" cy="0"/>
          <a:chOff x="0" y="0"/>
          <a:chExt cx="0" cy="0"/>
        </a:xfrm>
      </p:grpSpPr>
      <p:sp>
        <p:nvSpPr>
          <p:cNvPr id="155" name="Google Shape;155;p20"/>
          <p:cNvSpPr txBox="1"/>
          <p:nvPr>
            <p:ph idx="1" type="subTitle"/>
          </p:nvPr>
        </p:nvSpPr>
        <p:spPr>
          <a:xfrm>
            <a:off x="4998825" y="1595667"/>
            <a:ext cx="3422400" cy="2523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p:txBody>
      </p:sp>
      <p:sp>
        <p:nvSpPr>
          <p:cNvPr id="156" name="Google Shape;156;p20"/>
          <p:cNvSpPr txBox="1"/>
          <p:nvPr>
            <p:ph type="title"/>
          </p:nvPr>
        </p:nvSpPr>
        <p:spPr>
          <a:xfrm>
            <a:off x="5001406" y="600000"/>
            <a:ext cx="34224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7" name="Google Shape;157;p20"/>
          <p:cNvSpPr/>
          <p:nvPr/>
        </p:nvSpPr>
        <p:spPr>
          <a:xfrm>
            <a:off x="6050183" y="2920999"/>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6230078" y="3505761"/>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2" y="2863810"/>
            <a:ext cx="3450249" cy="2851169"/>
          </a:xfrm>
          <a:custGeom>
            <a:rect b="b" l="l" r="r" t="t"/>
            <a:pathLst>
              <a:path extrusionOk="0" h="49992" w="67217">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3576350" y="-558889"/>
            <a:ext cx="5567642" cy="6273957"/>
          </a:xfrm>
          <a:custGeom>
            <a:rect b="b" l="l" r="r" t="t"/>
            <a:pathLst>
              <a:path extrusionOk="0" h="136971" w="135055">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hasCustomPrompt="1" type="title"/>
          </p:nvPr>
        </p:nvSpPr>
        <p:spPr>
          <a:xfrm>
            <a:off x="723900" y="1294583"/>
            <a:ext cx="1714500" cy="5991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6000"/>
              <a:buNone/>
              <a:defRPr sz="4000">
                <a:solidFill>
                  <a:schemeClr val="accent6"/>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0" name="Google Shape;20;p3"/>
          <p:cNvSpPr txBox="1"/>
          <p:nvPr>
            <p:ph idx="2" type="title"/>
          </p:nvPr>
        </p:nvSpPr>
        <p:spPr>
          <a:xfrm>
            <a:off x="723900" y="1893583"/>
            <a:ext cx="4457700" cy="599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p:txBody>
      </p:sp>
      <p:sp>
        <p:nvSpPr>
          <p:cNvPr id="21" name="Google Shape;21;p3"/>
          <p:cNvSpPr txBox="1"/>
          <p:nvPr>
            <p:ph idx="1" type="subTitle"/>
          </p:nvPr>
        </p:nvSpPr>
        <p:spPr>
          <a:xfrm>
            <a:off x="723900" y="2492583"/>
            <a:ext cx="3848100" cy="368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2" name="Google Shape;22;p3"/>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3">
    <p:spTree>
      <p:nvGrpSpPr>
        <p:cNvPr id="160" name="Shape 160"/>
        <p:cNvGrpSpPr/>
        <p:nvPr/>
      </p:nvGrpSpPr>
      <p:grpSpPr>
        <a:xfrm>
          <a:off x="0" y="0"/>
          <a:ext cx="0" cy="0"/>
          <a:chOff x="0" y="0"/>
          <a:chExt cx="0" cy="0"/>
        </a:xfrm>
      </p:grpSpPr>
      <p:sp>
        <p:nvSpPr>
          <p:cNvPr id="161" name="Google Shape;161;p21"/>
          <p:cNvSpPr/>
          <p:nvPr/>
        </p:nvSpPr>
        <p:spPr>
          <a:xfrm flipH="1">
            <a:off x="-2249545" y="-566403"/>
            <a:ext cx="7157579" cy="5715100"/>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flipH="1">
            <a:off x="-1986702" y="4018056"/>
            <a:ext cx="10330027" cy="2078963"/>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ph type="title"/>
          </p:nvPr>
        </p:nvSpPr>
        <p:spPr>
          <a:xfrm>
            <a:off x="4870950" y="1697222"/>
            <a:ext cx="3550800" cy="1417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164" name="Google Shape;164;p21"/>
          <p:cNvSpPr txBox="1"/>
          <p:nvPr>
            <p:ph idx="1" type="subTitle"/>
          </p:nvPr>
        </p:nvSpPr>
        <p:spPr>
          <a:xfrm>
            <a:off x="4870950" y="3114806"/>
            <a:ext cx="3550800" cy="90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5" name="Google Shape;165;p21"/>
          <p:cNvSpPr/>
          <p:nvPr/>
        </p:nvSpPr>
        <p:spPr>
          <a:xfrm flipH="1" rot="10800000">
            <a:off x="5527334" y="8199"/>
            <a:ext cx="3616583" cy="1589971"/>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9">
    <p:spTree>
      <p:nvGrpSpPr>
        <p:cNvPr id="167" name="Shape 167"/>
        <p:cNvGrpSpPr/>
        <p:nvPr/>
      </p:nvGrpSpPr>
      <p:grpSpPr>
        <a:xfrm>
          <a:off x="0" y="0"/>
          <a:ext cx="0" cy="0"/>
          <a:chOff x="0" y="0"/>
          <a:chExt cx="0" cy="0"/>
        </a:xfrm>
      </p:grpSpPr>
      <p:sp>
        <p:nvSpPr>
          <p:cNvPr id="168" name="Google Shape;168;p22"/>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9" name="Google Shape;169;p22"/>
          <p:cNvSpPr/>
          <p:nvPr/>
        </p:nvSpPr>
        <p:spPr>
          <a:xfrm flipH="1" rot="10800000">
            <a:off x="2669401" y="-298482"/>
            <a:ext cx="7532706" cy="1516119"/>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9_1">
    <p:spTree>
      <p:nvGrpSpPr>
        <p:cNvPr id="171" name="Shape 171"/>
        <p:cNvGrpSpPr/>
        <p:nvPr/>
      </p:nvGrpSpPr>
      <p:grpSpPr>
        <a:xfrm>
          <a:off x="0" y="0"/>
          <a:ext cx="0" cy="0"/>
          <a:chOff x="0" y="0"/>
          <a:chExt cx="0" cy="0"/>
        </a:xfrm>
      </p:grpSpPr>
      <p:sp>
        <p:nvSpPr>
          <p:cNvPr id="172" name="Google Shape;172;p23"/>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3" name="Google Shape;173;p23"/>
          <p:cNvSpPr/>
          <p:nvPr/>
        </p:nvSpPr>
        <p:spPr>
          <a:xfrm flipH="1" rot="10800000">
            <a:off x="5527334" y="8199"/>
            <a:ext cx="3616583" cy="1589971"/>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flipH="1">
            <a:off x="-67" y="4484417"/>
            <a:ext cx="2818856" cy="1239252"/>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p:nvPr/>
        </p:nvSpPr>
        <p:spPr>
          <a:xfrm flipH="1" rot="10800000">
            <a:off x="6832458" y="-121359"/>
            <a:ext cx="2818856" cy="1239252"/>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9_1_1">
    <p:spTree>
      <p:nvGrpSpPr>
        <p:cNvPr id="177" name="Shape 177"/>
        <p:cNvGrpSpPr/>
        <p:nvPr/>
      </p:nvGrpSpPr>
      <p:grpSpPr>
        <a:xfrm>
          <a:off x="0" y="0"/>
          <a:ext cx="0" cy="0"/>
          <a:chOff x="0" y="0"/>
          <a:chExt cx="0" cy="0"/>
        </a:xfrm>
      </p:grpSpPr>
      <p:sp>
        <p:nvSpPr>
          <p:cNvPr id="178" name="Google Shape;178;p24"/>
          <p:cNvSpPr/>
          <p:nvPr/>
        </p:nvSpPr>
        <p:spPr>
          <a:xfrm flipH="1" rot="10800000">
            <a:off x="5677175" y="8152"/>
            <a:ext cx="3466746" cy="1524154"/>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4"/>
          <p:cNvSpPr/>
          <p:nvPr/>
        </p:nvSpPr>
        <p:spPr>
          <a:xfrm flipH="1">
            <a:off x="-1162047" y="5120639"/>
            <a:ext cx="4534772" cy="1136626"/>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4"/>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1" name="Google Shape;181;p24"/>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9_1_1_1">
    <p:spTree>
      <p:nvGrpSpPr>
        <p:cNvPr id="182" name="Shape 182"/>
        <p:cNvGrpSpPr/>
        <p:nvPr/>
      </p:nvGrpSpPr>
      <p:grpSpPr>
        <a:xfrm>
          <a:off x="0" y="0"/>
          <a:ext cx="0" cy="0"/>
          <a:chOff x="0" y="0"/>
          <a:chExt cx="0" cy="0"/>
        </a:xfrm>
      </p:grpSpPr>
      <p:sp>
        <p:nvSpPr>
          <p:cNvPr id="183" name="Google Shape;183;p25"/>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4" name="Google Shape;184;p25"/>
          <p:cNvSpPr/>
          <p:nvPr/>
        </p:nvSpPr>
        <p:spPr>
          <a:xfrm flipH="1">
            <a:off x="-82" y="4592917"/>
            <a:ext cx="2572108" cy="1130758"/>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86" name="Shape 186"/>
        <p:cNvGrpSpPr/>
        <p:nvPr/>
      </p:nvGrpSpPr>
      <p:grpSpPr>
        <a:xfrm>
          <a:off x="0" y="0"/>
          <a:ext cx="0" cy="0"/>
          <a:chOff x="0" y="0"/>
          <a:chExt cx="0" cy="0"/>
        </a:xfrm>
      </p:grpSpPr>
      <p:sp>
        <p:nvSpPr>
          <p:cNvPr id="187" name="Google Shape;187;p26"/>
          <p:cNvSpPr txBox="1"/>
          <p:nvPr>
            <p:ph idx="1" type="subTitle"/>
          </p:nvPr>
        </p:nvSpPr>
        <p:spPr>
          <a:xfrm>
            <a:off x="1284000" y="2353639"/>
            <a:ext cx="26784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188" name="Google Shape;188;p26"/>
          <p:cNvSpPr txBox="1"/>
          <p:nvPr>
            <p:ph idx="2" type="subTitle"/>
          </p:nvPr>
        </p:nvSpPr>
        <p:spPr>
          <a:xfrm>
            <a:off x="1284000" y="2681722"/>
            <a:ext cx="2678400" cy="881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189" name="Google Shape;189;p26"/>
          <p:cNvSpPr txBox="1"/>
          <p:nvPr>
            <p:ph idx="3" type="subTitle"/>
          </p:nvPr>
        </p:nvSpPr>
        <p:spPr>
          <a:xfrm>
            <a:off x="5181600" y="2353639"/>
            <a:ext cx="26784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190" name="Google Shape;190;p26"/>
          <p:cNvSpPr txBox="1"/>
          <p:nvPr>
            <p:ph idx="4" type="subTitle"/>
          </p:nvPr>
        </p:nvSpPr>
        <p:spPr>
          <a:xfrm>
            <a:off x="5181600" y="2681722"/>
            <a:ext cx="2678400" cy="881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191" name="Google Shape;191;p26"/>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2" name="Google Shape;192;p26"/>
          <p:cNvSpPr/>
          <p:nvPr/>
        </p:nvSpPr>
        <p:spPr>
          <a:xfrm>
            <a:off x="-38800" y="4391014"/>
            <a:ext cx="9454943" cy="1902900"/>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6"/>
          <p:cNvSpPr/>
          <p:nvPr/>
        </p:nvSpPr>
        <p:spPr>
          <a:xfrm>
            <a:off x="7900" y="4413437"/>
            <a:ext cx="9454905" cy="1902843"/>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6"/>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95" name="Shape 195"/>
        <p:cNvGrpSpPr/>
        <p:nvPr/>
      </p:nvGrpSpPr>
      <p:grpSpPr>
        <a:xfrm>
          <a:off x="0" y="0"/>
          <a:ext cx="0" cy="0"/>
          <a:chOff x="0" y="0"/>
          <a:chExt cx="0" cy="0"/>
        </a:xfrm>
      </p:grpSpPr>
      <p:sp>
        <p:nvSpPr>
          <p:cNvPr id="196" name="Google Shape;196;p27"/>
          <p:cNvSpPr txBox="1"/>
          <p:nvPr>
            <p:ph type="title"/>
          </p:nvPr>
        </p:nvSpPr>
        <p:spPr>
          <a:xfrm>
            <a:off x="4572000" y="600000"/>
            <a:ext cx="38496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7" name="Google Shape;197;p27"/>
          <p:cNvSpPr txBox="1"/>
          <p:nvPr>
            <p:ph idx="1" type="subTitle"/>
          </p:nvPr>
        </p:nvSpPr>
        <p:spPr>
          <a:xfrm>
            <a:off x="5218725" y="3412567"/>
            <a:ext cx="26616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198" name="Google Shape;198;p27"/>
          <p:cNvSpPr txBox="1"/>
          <p:nvPr>
            <p:ph idx="2" type="subTitle"/>
          </p:nvPr>
        </p:nvSpPr>
        <p:spPr>
          <a:xfrm>
            <a:off x="5218725" y="3734889"/>
            <a:ext cx="2661600" cy="1127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99" name="Google Shape;199;p27"/>
          <p:cNvSpPr/>
          <p:nvPr/>
        </p:nvSpPr>
        <p:spPr>
          <a:xfrm flipH="1">
            <a:off x="-2419832" y="1469666"/>
            <a:ext cx="7163282" cy="4254989"/>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7"/>
          <p:cNvSpPr/>
          <p:nvPr/>
        </p:nvSpPr>
        <p:spPr>
          <a:xfrm flipH="1">
            <a:off x="-1729974" y="2634574"/>
            <a:ext cx="5215622" cy="4164333"/>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7"/>
          <p:cNvSpPr/>
          <p:nvPr/>
        </p:nvSpPr>
        <p:spPr>
          <a:xfrm flipH="1" rot="10800000">
            <a:off x="6223498" y="-25"/>
            <a:ext cx="2920500" cy="1284026"/>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txBox="1"/>
          <p:nvPr>
            <p:ph idx="3" type="subTitle"/>
          </p:nvPr>
        </p:nvSpPr>
        <p:spPr>
          <a:xfrm>
            <a:off x="5218725" y="1612817"/>
            <a:ext cx="26616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203" name="Google Shape;203;p27"/>
          <p:cNvSpPr txBox="1"/>
          <p:nvPr>
            <p:ph idx="4" type="subTitle"/>
          </p:nvPr>
        </p:nvSpPr>
        <p:spPr>
          <a:xfrm>
            <a:off x="5218725" y="1935139"/>
            <a:ext cx="2661600" cy="1127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204" name="Google Shape;204;p27"/>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AND_TWO_COLUMNS_1_1_1">
    <p:spTree>
      <p:nvGrpSpPr>
        <p:cNvPr id="205" name="Shape 205"/>
        <p:cNvGrpSpPr/>
        <p:nvPr/>
      </p:nvGrpSpPr>
      <p:grpSpPr>
        <a:xfrm>
          <a:off x="0" y="0"/>
          <a:ext cx="0" cy="0"/>
          <a:chOff x="0" y="0"/>
          <a:chExt cx="0" cy="0"/>
        </a:xfrm>
      </p:grpSpPr>
      <p:sp>
        <p:nvSpPr>
          <p:cNvPr id="206" name="Google Shape;206;p28"/>
          <p:cNvSpPr txBox="1"/>
          <p:nvPr>
            <p:ph idx="1" type="subTitle"/>
          </p:nvPr>
        </p:nvSpPr>
        <p:spPr>
          <a:xfrm>
            <a:off x="3334053" y="1566319"/>
            <a:ext cx="2475900" cy="3861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207" name="Google Shape;207;p28"/>
          <p:cNvSpPr txBox="1"/>
          <p:nvPr>
            <p:ph idx="2" type="subTitle"/>
          </p:nvPr>
        </p:nvSpPr>
        <p:spPr>
          <a:xfrm>
            <a:off x="3334052" y="1952320"/>
            <a:ext cx="2475900" cy="2577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p:txBody>
      </p:sp>
      <p:sp>
        <p:nvSpPr>
          <p:cNvPr id="208" name="Google Shape;208;p28"/>
          <p:cNvSpPr txBox="1"/>
          <p:nvPr>
            <p:ph idx="3" type="subTitle"/>
          </p:nvPr>
        </p:nvSpPr>
        <p:spPr>
          <a:xfrm>
            <a:off x="722375" y="1566319"/>
            <a:ext cx="2475900" cy="3861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209" name="Google Shape;209;p28"/>
          <p:cNvSpPr txBox="1"/>
          <p:nvPr>
            <p:ph idx="4" type="subTitle"/>
          </p:nvPr>
        </p:nvSpPr>
        <p:spPr>
          <a:xfrm>
            <a:off x="722379" y="1952320"/>
            <a:ext cx="2475900" cy="2577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p:txBody>
      </p:sp>
      <p:sp>
        <p:nvSpPr>
          <p:cNvPr id="210" name="Google Shape;210;p28"/>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1" name="Google Shape;211;p28"/>
          <p:cNvSpPr txBox="1"/>
          <p:nvPr>
            <p:ph idx="5" type="subTitle"/>
          </p:nvPr>
        </p:nvSpPr>
        <p:spPr>
          <a:xfrm>
            <a:off x="5945728" y="1566319"/>
            <a:ext cx="2475900" cy="3861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212" name="Google Shape;212;p28"/>
          <p:cNvSpPr txBox="1"/>
          <p:nvPr>
            <p:ph idx="6" type="subTitle"/>
          </p:nvPr>
        </p:nvSpPr>
        <p:spPr>
          <a:xfrm>
            <a:off x="5945727" y="1952320"/>
            <a:ext cx="2475900" cy="2577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p:txBody>
      </p:sp>
      <p:sp>
        <p:nvSpPr>
          <p:cNvPr id="213" name="Google Shape;213;p28"/>
          <p:cNvSpPr/>
          <p:nvPr/>
        </p:nvSpPr>
        <p:spPr>
          <a:xfrm>
            <a:off x="0" y="4939973"/>
            <a:ext cx="9143867" cy="765075"/>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p:nvPr/>
        </p:nvSpPr>
        <p:spPr>
          <a:xfrm flipH="1">
            <a:off x="-3127655" y="4389214"/>
            <a:ext cx="7700054" cy="1866599"/>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
    <p:spTree>
      <p:nvGrpSpPr>
        <p:cNvPr id="216" name="Shape 216"/>
        <p:cNvGrpSpPr/>
        <p:nvPr/>
      </p:nvGrpSpPr>
      <p:grpSpPr>
        <a:xfrm>
          <a:off x="0" y="0"/>
          <a:ext cx="0" cy="0"/>
          <a:chOff x="0" y="0"/>
          <a:chExt cx="0" cy="0"/>
        </a:xfrm>
      </p:grpSpPr>
      <p:sp>
        <p:nvSpPr>
          <p:cNvPr id="217" name="Google Shape;217;p29"/>
          <p:cNvSpPr txBox="1"/>
          <p:nvPr>
            <p:ph type="title"/>
          </p:nvPr>
        </p:nvSpPr>
        <p:spPr>
          <a:xfrm>
            <a:off x="720000" y="600000"/>
            <a:ext cx="7700100" cy="40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p:txBody>
      </p:sp>
      <p:sp>
        <p:nvSpPr>
          <p:cNvPr id="218" name="Google Shape;218;p29"/>
          <p:cNvSpPr txBox="1"/>
          <p:nvPr>
            <p:ph idx="1" type="subTitle"/>
          </p:nvPr>
        </p:nvSpPr>
        <p:spPr>
          <a:xfrm>
            <a:off x="723900"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19" name="Google Shape;219;p29"/>
          <p:cNvSpPr txBox="1"/>
          <p:nvPr>
            <p:ph idx="2" type="subTitle"/>
          </p:nvPr>
        </p:nvSpPr>
        <p:spPr>
          <a:xfrm>
            <a:off x="723900"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20" name="Google Shape;220;p29"/>
          <p:cNvSpPr txBox="1"/>
          <p:nvPr>
            <p:ph idx="3" type="subTitle"/>
          </p:nvPr>
        </p:nvSpPr>
        <p:spPr>
          <a:xfrm>
            <a:off x="3429150"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21" name="Google Shape;221;p29"/>
          <p:cNvSpPr txBox="1"/>
          <p:nvPr>
            <p:ph idx="4" type="subTitle"/>
          </p:nvPr>
        </p:nvSpPr>
        <p:spPr>
          <a:xfrm>
            <a:off x="3429150"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22" name="Google Shape;222;p29"/>
          <p:cNvSpPr txBox="1"/>
          <p:nvPr>
            <p:ph idx="5" type="subTitle"/>
          </p:nvPr>
        </p:nvSpPr>
        <p:spPr>
          <a:xfrm>
            <a:off x="6134400"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23" name="Google Shape;223;p29"/>
          <p:cNvSpPr txBox="1"/>
          <p:nvPr>
            <p:ph idx="6" type="subTitle"/>
          </p:nvPr>
        </p:nvSpPr>
        <p:spPr>
          <a:xfrm>
            <a:off x="6134400"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24" name="Google Shape;224;p29"/>
          <p:cNvSpPr txBox="1"/>
          <p:nvPr>
            <p:ph idx="7" type="subTitle"/>
          </p:nvPr>
        </p:nvSpPr>
        <p:spPr>
          <a:xfrm>
            <a:off x="723900" y="4104000"/>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25" name="Google Shape;225;p29"/>
          <p:cNvSpPr txBox="1"/>
          <p:nvPr>
            <p:ph idx="8" type="subTitle"/>
          </p:nvPr>
        </p:nvSpPr>
        <p:spPr>
          <a:xfrm>
            <a:off x="723900" y="4432079"/>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26" name="Google Shape;226;p29"/>
          <p:cNvSpPr txBox="1"/>
          <p:nvPr>
            <p:ph idx="9" type="subTitle"/>
          </p:nvPr>
        </p:nvSpPr>
        <p:spPr>
          <a:xfrm>
            <a:off x="3429150" y="4104000"/>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27" name="Google Shape;227;p29"/>
          <p:cNvSpPr txBox="1"/>
          <p:nvPr>
            <p:ph idx="13" type="subTitle"/>
          </p:nvPr>
        </p:nvSpPr>
        <p:spPr>
          <a:xfrm>
            <a:off x="3429150" y="4432079"/>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28" name="Google Shape;228;p29"/>
          <p:cNvSpPr txBox="1"/>
          <p:nvPr>
            <p:ph idx="14" type="subTitle"/>
          </p:nvPr>
        </p:nvSpPr>
        <p:spPr>
          <a:xfrm>
            <a:off x="6134400" y="4104000"/>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29" name="Google Shape;229;p29"/>
          <p:cNvSpPr txBox="1"/>
          <p:nvPr>
            <p:ph idx="15" type="subTitle"/>
          </p:nvPr>
        </p:nvSpPr>
        <p:spPr>
          <a:xfrm>
            <a:off x="6134400" y="4432079"/>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30" name="Google Shape;230;p29"/>
          <p:cNvSpPr/>
          <p:nvPr/>
        </p:nvSpPr>
        <p:spPr>
          <a:xfrm flipH="1" rot="10800000">
            <a:off x="2669401" y="-298482"/>
            <a:ext cx="7532706" cy="1516119"/>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232" name="Shape 232"/>
        <p:cNvGrpSpPr/>
        <p:nvPr/>
      </p:nvGrpSpPr>
      <p:grpSpPr>
        <a:xfrm>
          <a:off x="0" y="0"/>
          <a:ext cx="0" cy="0"/>
          <a:chOff x="0" y="0"/>
          <a:chExt cx="0" cy="0"/>
        </a:xfrm>
      </p:grpSpPr>
      <p:sp>
        <p:nvSpPr>
          <p:cNvPr id="233" name="Google Shape;233;p30"/>
          <p:cNvSpPr txBox="1"/>
          <p:nvPr>
            <p:ph idx="1" type="subTitle"/>
          </p:nvPr>
        </p:nvSpPr>
        <p:spPr>
          <a:xfrm>
            <a:off x="723900"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34" name="Google Shape;234;p30"/>
          <p:cNvSpPr txBox="1"/>
          <p:nvPr>
            <p:ph idx="2" type="subTitle"/>
          </p:nvPr>
        </p:nvSpPr>
        <p:spPr>
          <a:xfrm>
            <a:off x="723900"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35" name="Google Shape;235;p30"/>
          <p:cNvSpPr txBox="1"/>
          <p:nvPr>
            <p:ph idx="3" type="subTitle"/>
          </p:nvPr>
        </p:nvSpPr>
        <p:spPr>
          <a:xfrm>
            <a:off x="3429150"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36" name="Google Shape;236;p30"/>
          <p:cNvSpPr txBox="1"/>
          <p:nvPr>
            <p:ph idx="4" type="subTitle"/>
          </p:nvPr>
        </p:nvSpPr>
        <p:spPr>
          <a:xfrm>
            <a:off x="3429150"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37" name="Google Shape;237;p30"/>
          <p:cNvSpPr txBox="1"/>
          <p:nvPr>
            <p:ph idx="5" type="subTitle"/>
          </p:nvPr>
        </p:nvSpPr>
        <p:spPr>
          <a:xfrm>
            <a:off x="6134400"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38" name="Google Shape;238;p30"/>
          <p:cNvSpPr txBox="1"/>
          <p:nvPr>
            <p:ph idx="6" type="subTitle"/>
          </p:nvPr>
        </p:nvSpPr>
        <p:spPr>
          <a:xfrm>
            <a:off x="6134400"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239" name="Google Shape;239;p30"/>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0" name="Google Shape;240;p30"/>
          <p:cNvSpPr/>
          <p:nvPr/>
        </p:nvSpPr>
        <p:spPr>
          <a:xfrm flipH="1" rot="10800000">
            <a:off x="2669401" y="-298482"/>
            <a:ext cx="7532706" cy="1516119"/>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0"/>
          <p:cNvSpPr/>
          <p:nvPr/>
        </p:nvSpPr>
        <p:spPr>
          <a:xfrm>
            <a:off x="-38800" y="3864639"/>
            <a:ext cx="9454943" cy="1902900"/>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0"/>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idx="1" type="body"/>
          </p:nvPr>
        </p:nvSpPr>
        <p:spPr>
          <a:xfrm>
            <a:off x="723900" y="1490194"/>
            <a:ext cx="7700100" cy="3621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Roboto"/>
              <a:buAutoNum type="arabicPeriod"/>
              <a:defRPr sz="1400"/>
            </a:lvl1pPr>
            <a:lvl2pPr indent="-317500" lvl="1" marL="914400" rtl="0">
              <a:lnSpc>
                <a:spcPct val="100000"/>
              </a:lnSpc>
              <a:spcBef>
                <a:spcPts val="1600"/>
              </a:spcBef>
              <a:spcAft>
                <a:spcPts val="0"/>
              </a:spcAft>
              <a:buSzPts val="1400"/>
              <a:buFont typeface="Roboto"/>
              <a:buAutoNum type="alphaLcPeriod"/>
              <a:defRPr/>
            </a:lvl2pPr>
            <a:lvl3pPr indent="-317500" lvl="2" marL="1371600" rtl="0">
              <a:lnSpc>
                <a:spcPct val="100000"/>
              </a:lnSpc>
              <a:spcBef>
                <a:spcPts val="1600"/>
              </a:spcBef>
              <a:spcAft>
                <a:spcPts val="0"/>
              </a:spcAft>
              <a:buSzPts val="1400"/>
              <a:buFont typeface="Roboto"/>
              <a:buAutoNum type="romanLcPeriod"/>
              <a:defRPr/>
            </a:lvl3pPr>
            <a:lvl4pPr indent="-317500" lvl="3" marL="1828800" rtl="0">
              <a:lnSpc>
                <a:spcPct val="100000"/>
              </a:lnSpc>
              <a:spcBef>
                <a:spcPts val="1600"/>
              </a:spcBef>
              <a:spcAft>
                <a:spcPts val="0"/>
              </a:spcAft>
              <a:buSzPts val="1400"/>
              <a:buFont typeface="Roboto"/>
              <a:buAutoNum type="arabicPeriod"/>
              <a:defRPr/>
            </a:lvl4pPr>
            <a:lvl5pPr indent="-317500" lvl="4" marL="2286000" rtl="0">
              <a:lnSpc>
                <a:spcPct val="100000"/>
              </a:lnSpc>
              <a:spcBef>
                <a:spcPts val="1600"/>
              </a:spcBef>
              <a:spcAft>
                <a:spcPts val="0"/>
              </a:spcAft>
              <a:buSzPts val="1400"/>
              <a:buFont typeface="Roboto"/>
              <a:buAutoNum type="alphaLcPeriod"/>
              <a:defRPr/>
            </a:lvl5pPr>
            <a:lvl6pPr indent="-317500" lvl="5" marL="2743200" rtl="0">
              <a:lnSpc>
                <a:spcPct val="100000"/>
              </a:lnSpc>
              <a:spcBef>
                <a:spcPts val="1600"/>
              </a:spcBef>
              <a:spcAft>
                <a:spcPts val="0"/>
              </a:spcAft>
              <a:buSzPts val="1400"/>
              <a:buFont typeface="Roboto"/>
              <a:buAutoNum type="romanLcPeriod"/>
              <a:defRPr/>
            </a:lvl6pPr>
            <a:lvl7pPr indent="-317500" lvl="6" marL="3200400" rtl="0">
              <a:lnSpc>
                <a:spcPct val="100000"/>
              </a:lnSpc>
              <a:spcBef>
                <a:spcPts val="1600"/>
              </a:spcBef>
              <a:spcAft>
                <a:spcPts val="0"/>
              </a:spcAft>
              <a:buSzPts val="1400"/>
              <a:buFont typeface="Roboto"/>
              <a:buAutoNum type="arabicPeriod"/>
              <a:defRPr/>
            </a:lvl7pPr>
            <a:lvl8pPr indent="-317500" lvl="7" marL="3657600" rtl="0">
              <a:lnSpc>
                <a:spcPct val="100000"/>
              </a:lnSpc>
              <a:spcBef>
                <a:spcPts val="1600"/>
              </a:spcBef>
              <a:spcAft>
                <a:spcPts val="0"/>
              </a:spcAft>
              <a:buSzPts val="1400"/>
              <a:buFont typeface="Roboto"/>
              <a:buAutoNum type="alphaLcPeriod"/>
              <a:defRPr/>
            </a:lvl8pPr>
            <a:lvl9pPr indent="-317500" lvl="8" marL="4114800" rtl="0">
              <a:lnSpc>
                <a:spcPct val="100000"/>
              </a:lnSpc>
              <a:spcBef>
                <a:spcPts val="1600"/>
              </a:spcBef>
              <a:spcAft>
                <a:spcPts val="1600"/>
              </a:spcAft>
              <a:buSzPts val="1400"/>
              <a:buFont typeface="Roboto"/>
              <a:buAutoNum type="romanLcPeriod"/>
              <a:defRPr/>
            </a:lvl9pPr>
          </a:lstStyle>
          <a:p/>
        </p:txBody>
      </p:sp>
      <p:sp>
        <p:nvSpPr>
          <p:cNvPr id="25" name="Google Shape;25;p4"/>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 name="Google Shape;26;p4"/>
          <p:cNvSpPr/>
          <p:nvPr/>
        </p:nvSpPr>
        <p:spPr>
          <a:xfrm flipH="1" rot="10800000">
            <a:off x="5514051" y="-588609"/>
            <a:ext cx="6049519" cy="3593581"/>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flipH="1" rot="10800000">
            <a:off x="6311974" y="-1617079"/>
            <a:ext cx="4874649" cy="3891783"/>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_1_1">
    <p:spTree>
      <p:nvGrpSpPr>
        <p:cNvPr id="243" name="Shape 243"/>
        <p:cNvGrpSpPr/>
        <p:nvPr/>
      </p:nvGrpSpPr>
      <p:grpSpPr>
        <a:xfrm>
          <a:off x="0" y="0"/>
          <a:ext cx="0" cy="0"/>
          <a:chOff x="0" y="0"/>
          <a:chExt cx="0" cy="0"/>
        </a:xfrm>
      </p:grpSpPr>
      <p:sp>
        <p:nvSpPr>
          <p:cNvPr id="244" name="Google Shape;244;p31"/>
          <p:cNvSpPr txBox="1"/>
          <p:nvPr>
            <p:ph hasCustomPrompt="1" type="title"/>
          </p:nvPr>
        </p:nvSpPr>
        <p:spPr>
          <a:xfrm>
            <a:off x="720000" y="2133000"/>
            <a:ext cx="2244000" cy="1046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6"/>
              </a:buClr>
              <a:buSzPts val="7200"/>
              <a:buNone/>
              <a:defRPr sz="72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245" name="Google Shape;245;p31"/>
          <p:cNvSpPr txBox="1"/>
          <p:nvPr>
            <p:ph idx="1" type="subTitle"/>
          </p:nvPr>
        </p:nvSpPr>
        <p:spPr>
          <a:xfrm>
            <a:off x="721520" y="3264000"/>
            <a:ext cx="2244000" cy="500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46" name="Google Shape;246;p31"/>
          <p:cNvSpPr txBox="1"/>
          <p:nvPr>
            <p:ph hasCustomPrompt="1" idx="2" type="title"/>
          </p:nvPr>
        </p:nvSpPr>
        <p:spPr>
          <a:xfrm>
            <a:off x="3450000" y="2133000"/>
            <a:ext cx="2242500" cy="1046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6"/>
              </a:buClr>
              <a:buSzPts val="7200"/>
              <a:buNone/>
              <a:defRPr sz="72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247" name="Google Shape;247;p31"/>
          <p:cNvSpPr txBox="1"/>
          <p:nvPr>
            <p:ph idx="3" type="subTitle"/>
          </p:nvPr>
        </p:nvSpPr>
        <p:spPr>
          <a:xfrm>
            <a:off x="3451519" y="3264000"/>
            <a:ext cx="2242500" cy="500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48" name="Google Shape;248;p31"/>
          <p:cNvSpPr txBox="1"/>
          <p:nvPr>
            <p:ph hasCustomPrompt="1" idx="4" type="title"/>
          </p:nvPr>
        </p:nvSpPr>
        <p:spPr>
          <a:xfrm>
            <a:off x="6180000" y="2133000"/>
            <a:ext cx="2242500" cy="1046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6"/>
              </a:buClr>
              <a:buSzPts val="7200"/>
              <a:buNone/>
              <a:defRPr sz="72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249" name="Google Shape;249;p31"/>
          <p:cNvSpPr txBox="1"/>
          <p:nvPr>
            <p:ph idx="5" type="subTitle"/>
          </p:nvPr>
        </p:nvSpPr>
        <p:spPr>
          <a:xfrm>
            <a:off x="6181520" y="3264000"/>
            <a:ext cx="2242500" cy="500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0" name="Google Shape;250;p31"/>
          <p:cNvSpPr/>
          <p:nvPr/>
        </p:nvSpPr>
        <p:spPr>
          <a:xfrm flipH="1" rot="10800000">
            <a:off x="5514051" y="-588609"/>
            <a:ext cx="6049519" cy="3593581"/>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1"/>
          <p:cNvSpPr/>
          <p:nvPr/>
        </p:nvSpPr>
        <p:spPr>
          <a:xfrm flipH="1" rot="10800000">
            <a:off x="6311974" y="-1617079"/>
            <a:ext cx="4874649" cy="3891783"/>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p:nvPr/>
        </p:nvSpPr>
        <p:spPr>
          <a:xfrm>
            <a:off x="-38800" y="4391014"/>
            <a:ext cx="9454943" cy="1902900"/>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7900" y="4413437"/>
            <a:ext cx="9454905" cy="1902843"/>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txBox="1"/>
          <p:nvPr>
            <p:ph idx="6"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5" name="Google Shape;255;p31"/>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5_1_1_1">
    <p:spTree>
      <p:nvGrpSpPr>
        <p:cNvPr id="256" name="Shape 256"/>
        <p:cNvGrpSpPr/>
        <p:nvPr/>
      </p:nvGrpSpPr>
      <p:grpSpPr>
        <a:xfrm>
          <a:off x="0" y="0"/>
          <a:ext cx="0" cy="0"/>
          <a:chOff x="0" y="0"/>
          <a:chExt cx="0" cy="0"/>
        </a:xfrm>
      </p:grpSpPr>
      <p:sp>
        <p:nvSpPr>
          <p:cNvPr id="257" name="Google Shape;257;p32"/>
          <p:cNvSpPr txBox="1"/>
          <p:nvPr>
            <p:ph hasCustomPrompt="1" type="title"/>
          </p:nvPr>
        </p:nvSpPr>
        <p:spPr>
          <a:xfrm>
            <a:off x="1615956" y="1499361"/>
            <a:ext cx="2853600" cy="1043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6"/>
              </a:buClr>
              <a:buSzPts val="7200"/>
              <a:buNone/>
              <a:defRPr sz="65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258" name="Google Shape;258;p32"/>
          <p:cNvSpPr txBox="1"/>
          <p:nvPr>
            <p:ph idx="1" type="subTitle"/>
          </p:nvPr>
        </p:nvSpPr>
        <p:spPr>
          <a:xfrm>
            <a:off x="1615956" y="2543139"/>
            <a:ext cx="2853600" cy="407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59" name="Google Shape;259;p32"/>
          <p:cNvSpPr txBox="1"/>
          <p:nvPr>
            <p:ph idx="2"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0" name="Google Shape;260;p32"/>
          <p:cNvSpPr txBox="1"/>
          <p:nvPr>
            <p:ph hasCustomPrompt="1" idx="3" type="title"/>
          </p:nvPr>
        </p:nvSpPr>
        <p:spPr>
          <a:xfrm>
            <a:off x="4678325" y="1499361"/>
            <a:ext cx="2853600" cy="1043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6"/>
              </a:buClr>
              <a:buSzPts val="7200"/>
              <a:buNone/>
              <a:defRPr sz="65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261" name="Google Shape;261;p32"/>
          <p:cNvSpPr txBox="1"/>
          <p:nvPr>
            <p:ph idx="4" type="subTitle"/>
          </p:nvPr>
        </p:nvSpPr>
        <p:spPr>
          <a:xfrm>
            <a:off x="4678325" y="2543139"/>
            <a:ext cx="2853600" cy="407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62" name="Google Shape;262;p32"/>
          <p:cNvSpPr txBox="1"/>
          <p:nvPr>
            <p:ph hasCustomPrompt="1" idx="5" type="title"/>
          </p:nvPr>
        </p:nvSpPr>
        <p:spPr>
          <a:xfrm>
            <a:off x="1615956" y="3368500"/>
            <a:ext cx="2853600" cy="1043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6"/>
              </a:buClr>
              <a:buSzPts val="7200"/>
              <a:buNone/>
              <a:defRPr sz="65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263" name="Google Shape;263;p32"/>
          <p:cNvSpPr txBox="1"/>
          <p:nvPr>
            <p:ph idx="6" type="subTitle"/>
          </p:nvPr>
        </p:nvSpPr>
        <p:spPr>
          <a:xfrm>
            <a:off x="1615956" y="4412167"/>
            <a:ext cx="2853600" cy="407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64" name="Google Shape;264;p32"/>
          <p:cNvSpPr txBox="1"/>
          <p:nvPr>
            <p:ph hasCustomPrompt="1" idx="7" type="title"/>
          </p:nvPr>
        </p:nvSpPr>
        <p:spPr>
          <a:xfrm>
            <a:off x="4678325" y="3368500"/>
            <a:ext cx="2853600" cy="1043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6"/>
              </a:buClr>
              <a:buSzPts val="7200"/>
              <a:buNone/>
              <a:defRPr sz="65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265" name="Google Shape;265;p32"/>
          <p:cNvSpPr txBox="1"/>
          <p:nvPr>
            <p:ph idx="8" type="subTitle"/>
          </p:nvPr>
        </p:nvSpPr>
        <p:spPr>
          <a:xfrm>
            <a:off x="4678325" y="4412167"/>
            <a:ext cx="2853600" cy="407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66" name="Google Shape;266;p32"/>
          <p:cNvSpPr/>
          <p:nvPr/>
        </p:nvSpPr>
        <p:spPr>
          <a:xfrm flipH="1">
            <a:off x="-3071241" y="2912944"/>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2"/>
          <p:cNvSpPr/>
          <p:nvPr/>
        </p:nvSpPr>
        <p:spPr>
          <a:xfrm flipH="1">
            <a:off x="-4614620" y="3497706"/>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2"/>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5_1_1_1_1">
    <p:spTree>
      <p:nvGrpSpPr>
        <p:cNvPr id="269" name="Shape 269"/>
        <p:cNvGrpSpPr/>
        <p:nvPr/>
      </p:nvGrpSpPr>
      <p:grpSpPr>
        <a:xfrm>
          <a:off x="0" y="0"/>
          <a:ext cx="0" cy="0"/>
          <a:chOff x="0" y="0"/>
          <a:chExt cx="0" cy="0"/>
        </a:xfrm>
      </p:grpSpPr>
      <p:sp>
        <p:nvSpPr>
          <p:cNvPr id="270" name="Google Shape;270;p33"/>
          <p:cNvSpPr/>
          <p:nvPr/>
        </p:nvSpPr>
        <p:spPr>
          <a:xfrm flipH="1">
            <a:off x="38" y="4178804"/>
            <a:ext cx="3513888" cy="1544935"/>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3"/>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2" name="Google Shape;272;p33"/>
          <p:cNvSpPr txBox="1"/>
          <p:nvPr>
            <p:ph hasCustomPrompt="1" idx="2" type="title"/>
          </p:nvPr>
        </p:nvSpPr>
        <p:spPr>
          <a:xfrm>
            <a:off x="2657100" y="2071347"/>
            <a:ext cx="1862400" cy="679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4800"/>
              <a:buNone/>
              <a:defRPr sz="4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73" name="Google Shape;273;p33"/>
          <p:cNvSpPr txBox="1"/>
          <p:nvPr>
            <p:ph idx="1" type="subTitle"/>
          </p:nvPr>
        </p:nvSpPr>
        <p:spPr>
          <a:xfrm>
            <a:off x="2657100" y="2750981"/>
            <a:ext cx="18624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274" name="Google Shape;274;p33"/>
          <p:cNvSpPr txBox="1"/>
          <p:nvPr>
            <p:ph idx="3" type="subTitle"/>
          </p:nvPr>
        </p:nvSpPr>
        <p:spPr>
          <a:xfrm>
            <a:off x="2657100" y="3073319"/>
            <a:ext cx="1862400" cy="8919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275" name="Google Shape;275;p33"/>
          <p:cNvSpPr txBox="1"/>
          <p:nvPr>
            <p:ph hasCustomPrompt="1" idx="4" type="title"/>
          </p:nvPr>
        </p:nvSpPr>
        <p:spPr>
          <a:xfrm>
            <a:off x="6559225" y="2071347"/>
            <a:ext cx="1862400" cy="679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4800"/>
              <a:buNone/>
              <a:defRPr sz="4000">
                <a:solidFill>
                  <a:schemeClr val="accent6"/>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276" name="Google Shape;276;p33"/>
          <p:cNvSpPr txBox="1"/>
          <p:nvPr>
            <p:ph idx="5" type="subTitle"/>
          </p:nvPr>
        </p:nvSpPr>
        <p:spPr>
          <a:xfrm>
            <a:off x="6559225" y="2750981"/>
            <a:ext cx="1862400" cy="322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277" name="Google Shape;277;p33"/>
          <p:cNvSpPr txBox="1"/>
          <p:nvPr>
            <p:ph idx="6" type="subTitle"/>
          </p:nvPr>
        </p:nvSpPr>
        <p:spPr>
          <a:xfrm>
            <a:off x="6559225" y="3073319"/>
            <a:ext cx="1862400" cy="8919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278" name="Google Shape;278;p33"/>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279" name="Shape 279"/>
        <p:cNvGrpSpPr/>
        <p:nvPr/>
      </p:nvGrpSpPr>
      <p:grpSpPr>
        <a:xfrm>
          <a:off x="0" y="0"/>
          <a:ext cx="0" cy="0"/>
          <a:chOff x="0" y="0"/>
          <a:chExt cx="0" cy="0"/>
        </a:xfrm>
      </p:grpSpPr>
      <p:sp>
        <p:nvSpPr>
          <p:cNvPr id="280" name="Google Shape;280;p34"/>
          <p:cNvSpPr txBox="1"/>
          <p:nvPr>
            <p:ph idx="1" type="subTitle"/>
          </p:nvPr>
        </p:nvSpPr>
        <p:spPr>
          <a:xfrm>
            <a:off x="1524300"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81" name="Google Shape;281;p34"/>
          <p:cNvSpPr txBox="1"/>
          <p:nvPr>
            <p:ph idx="2" type="subTitle"/>
          </p:nvPr>
        </p:nvSpPr>
        <p:spPr>
          <a:xfrm>
            <a:off x="1524300"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82" name="Google Shape;282;p34"/>
          <p:cNvSpPr txBox="1"/>
          <p:nvPr>
            <p:ph idx="3" type="subTitle"/>
          </p:nvPr>
        </p:nvSpPr>
        <p:spPr>
          <a:xfrm>
            <a:off x="5334000"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83" name="Google Shape;283;p34"/>
          <p:cNvSpPr txBox="1"/>
          <p:nvPr>
            <p:ph idx="4" type="subTitle"/>
          </p:nvPr>
        </p:nvSpPr>
        <p:spPr>
          <a:xfrm>
            <a:off x="5334000"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84" name="Google Shape;284;p34"/>
          <p:cNvSpPr txBox="1"/>
          <p:nvPr>
            <p:ph idx="5" type="subTitle"/>
          </p:nvPr>
        </p:nvSpPr>
        <p:spPr>
          <a:xfrm>
            <a:off x="1524300" y="4104000"/>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85" name="Google Shape;285;p34"/>
          <p:cNvSpPr txBox="1"/>
          <p:nvPr>
            <p:ph idx="6" type="subTitle"/>
          </p:nvPr>
        </p:nvSpPr>
        <p:spPr>
          <a:xfrm>
            <a:off x="1524300" y="4432079"/>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86" name="Google Shape;286;p34"/>
          <p:cNvSpPr txBox="1"/>
          <p:nvPr>
            <p:ph idx="7" type="subTitle"/>
          </p:nvPr>
        </p:nvSpPr>
        <p:spPr>
          <a:xfrm>
            <a:off x="5334000" y="4104000"/>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287" name="Google Shape;287;p34"/>
          <p:cNvSpPr txBox="1"/>
          <p:nvPr>
            <p:ph idx="8" type="subTitle"/>
          </p:nvPr>
        </p:nvSpPr>
        <p:spPr>
          <a:xfrm>
            <a:off x="5334000" y="4432079"/>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288" name="Google Shape;288;p34"/>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9" name="Google Shape;289;p34"/>
          <p:cNvSpPr/>
          <p:nvPr/>
        </p:nvSpPr>
        <p:spPr>
          <a:xfrm flipH="1">
            <a:off x="-1864102" y="3833018"/>
            <a:ext cx="4874649" cy="3891783"/>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p:nvPr/>
        </p:nvSpPr>
        <p:spPr>
          <a:xfrm flipH="1" rot="10800000">
            <a:off x="6171398" y="-2066464"/>
            <a:ext cx="4874649" cy="3891783"/>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4"/>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4_1">
    <p:spTree>
      <p:nvGrpSpPr>
        <p:cNvPr id="292" name="Shape 292"/>
        <p:cNvGrpSpPr/>
        <p:nvPr/>
      </p:nvGrpSpPr>
      <p:grpSpPr>
        <a:xfrm>
          <a:off x="0" y="0"/>
          <a:ext cx="0" cy="0"/>
          <a:chOff x="0" y="0"/>
          <a:chExt cx="0" cy="0"/>
        </a:xfrm>
      </p:grpSpPr>
      <p:sp>
        <p:nvSpPr>
          <p:cNvPr id="293" name="Google Shape;293;p35"/>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4" name="Google Shape;294;p35"/>
          <p:cNvSpPr txBox="1"/>
          <p:nvPr>
            <p:ph idx="1" type="subTitle"/>
          </p:nvPr>
        </p:nvSpPr>
        <p:spPr>
          <a:xfrm>
            <a:off x="1762200" y="1628833"/>
            <a:ext cx="1355100" cy="322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295" name="Google Shape;295;p35"/>
          <p:cNvSpPr txBox="1"/>
          <p:nvPr>
            <p:ph idx="2" type="subTitle"/>
          </p:nvPr>
        </p:nvSpPr>
        <p:spPr>
          <a:xfrm>
            <a:off x="1762200" y="1951167"/>
            <a:ext cx="1355100" cy="906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296" name="Google Shape;296;p35"/>
          <p:cNvSpPr txBox="1"/>
          <p:nvPr>
            <p:ph idx="3" type="subTitle"/>
          </p:nvPr>
        </p:nvSpPr>
        <p:spPr>
          <a:xfrm>
            <a:off x="4414363" y="1628833"/>
            <a:ext cx="1355100" cy="322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297" name="Google Shape;297;p35"/>
          <p:cNvSpPr txBox="1"/>
          <p:nvPr>
            <p:ph idx="4" type="subTitle"/>
          </p:nvPr>
        </p:nvSpPr>
        <p:spPr>
          <a:xfrm>
            <a:off x="4414363" y="1951167"/>
            <a:ext cx="1355100" cy="906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298" name="Google Shape;298;p35"/>
          <p:cNvSpPr txBox="1"/>
          <p:nvPr>
            <p:ph idx="5" type="subTitle"/>
          </p:nvPr>
        </p:nvSpPr>
        <p:spPr>
          <a:xfrm>
            <a:off x="7066550" y="1628833"/>
            <a:ext cx="1355100" cy="322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299" name="Google Shape;299;p35"/>
          <p:cNvSpPr txBox="1"/>
          <p:nvPr>
            <p:ph idx="6" type="subTitle"/>
          </p:nvPr>
        </p:nvSpPr>
        <p:spPr>
          <a:xfrm>
            <a:off x="7066525" y="1951167"/>
            <a:ext cx="1355100" cy="906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300" name="Google Shape;300;p35"/>
          <p:cNvSpPr txBox="1"/>
          <p:nvPr>
            <p:ph idx="7" type="subTitle"/>
          </p:nvPr>
        </p:nvSpPr>
        <p:spPr>
          <a:xfrm>
            <a:off x="3087450" y="3277389"/>
            <a:ext cx="1355100" cy="322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301" name="Google Shape;301;p35"/>
          <p:cNvSpPr txBox="1"/>
          <p:nvPr>
            <p:ph idx="8" type="subTitle"/>
          </p:nvPr>
        </p:nvSpPr>
        <p:spPr>
          <a:xfrm>
            <a:off x="3087450" y="3599722"/>
            <a:ext cx="1355100" cy="906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302" name="Google Shape;302;p35"/>
          <p:cNvSpPr txBox="1"/>
          <p:nvPr>
            <p:ph idx="9" type="subTitle"/>
          </p:nvPr>
        </p:nvSpPr>
        <p:spPr>
          <a:xfrm>
            <a:off x="5739750" y="3277389"/>
            <a:ext cx="1355100" cy="322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303" name="Google Shape;303;p35"/>
          <p:cNvSpPr txBox="1"/>
          <p:nvPr>
            <p:ph idx="13" type="subTitle"/>
          </p:nvPr>
        </p:nvSpPr>
        <p:spPr>
          <a:xfrm>
            <a:off x="5739750" y="3599722"/>
            <a:ext cx="1355100" cy="906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304" name="Google Shape;304;p35"/>
          <p:cNvSpPr/>
          <p:nvPr/>
        </p:nvSpPr>
        <p:spPr>
          <a:xfrm>
            <a:off x="6050183" y="2920999"/>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5"/>
          <p:cNvSpPr/>
          <p:nvPr/>
        </p:nvSpPr>
        <p:spPr>
          <a:xfrm>
            <a:off x="6230078" y="3505761"/>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5"/>
          <p:cNvSpPr/>
          <p:nvPr/>
        </p:nvSpPr>
        <p:spPr>
          <a:xfrm flipH="1">
            <a:off x="-2560195" y="2921000"/>
            <a:ext cx="5668623"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p:nvPr/>
        </p:nvSpPr>
        <p:spPr>
          <a:xfrm flipH="1">
            <a:off x="-4107186" y="3505763"/>
            <a:ext cx="7035366"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_2">
    <p:spTree>
      <p:nvGrpSpPr>
        <p:cNvPr id="309" name="Shape 309"/>
        <p:cNvGrpSpPr/>
        <p:nvPr/>
      </p:nvGrpSpPr>
      <p:grpSpPr>
        <a:xfrm>
          <a:off x="0" y="0"/>
          <a:ext cx="0" cy="0"/>
          <a:chOff x="0" y="0"/>
          <a:chExt cx="0" cy="0"/>
        </a:xfrm>
      </p:grpSpPr>
      <p:sp>
        <p:nvSpPr>
          <p:cNvPr id="310" name="Google Shape;310;p36"/>
          <p:cNvSpPr txBox="1"/>
          <p:nvPr>
            <p:ph idx="1" type="subTitle"/>
          </p:nvPr>
        </p:nvSpPr>
        <p:spPr>
          <a:xfrm>
            <a:off x="1552525" y="1737667"/>
            <a:ext cx="6039000" cy="1590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600"/>
            </a:lvl1pPr>
            <a:lvl2pPr lvl="1" rtl="0">
              <a:spcBef>
                <a:spcPts val="1600"/>
              </a:spcBef>
              <a:spcAft>
                <a:spcPts val="0"/>
              </a:spcAft>
              <a:buSzPts val="2200"/>
              <a:buNone/>
              <a:defRPr sz="2200"/>
            </a:lvl2pPr>
            <a:lvl3pPr lvl="2" rtl="0">
              <a:spcBef>
                <a:spcPts val="1600"/>
              </a:spcBef>
              <a:spcAft>
                <a:spcPts val="0"/>
              </a:spcAft>
              <a:buSzPts val="2200"/>
              <a:buNone/>
              <a:defRPr sz="2200"/>
            </a:lvl3pPr>
            <a:lvl4pPr lvl="3" rtl="0">
              <a:spcBef>
                <a:spcPts val="1600"/>
              </a:spcBef>
              <a:spcAft>
                <a:spcPts val="0"/>
              </a:spcAft>
              <a:buSzPts val="2200"/>
              <a:buNone/>
              <a:defRPr sz="2200"/>
            </a:lvl4pPr>
            <a:lvl5pPr lvl="4" rtl="0">
              <a:spcBef>
                <a:spcPts val="1600"/>
              </a:spcBef>
              <a:spcAft>
                <a:spcPts val="0"/>
              </a:spcAft>
              <a:buSzPts val="2200"/>
              <a:buNone/>
              <a:defRPr sz="2200"/>
            </a:lvl5pPr>
            <a:lvl6pPr lvl="5" rtl="0">
              <a:spcBef>
                <a:spcPts val="1600"/>
              </a:spcBef>
              <a:spcAft>
                <a:spcPts val="0"/>
              </a:spcAft>
              <a:buSzPts val="2200"/>
              <a:buNone/>
              <a:defRPr sz="2200"/>
            </a:lvl6pPr>
            <a:lvl7pPr lvl="6" rtl="0">
              <a:spcBef>
                <a:spcPts val="1600"/>
              </a:spcBef>
              <a:spcAft>
                <a:spcPts val="0"/>
              </a:spcAft>
              <a:buSzPts val="2200"/>
              <a:buNone/>
              <a:defRPr sz="2200"/>
            </a:lvl7pPr>
            <a:lvl8pPr lvl="7" rtl="0">
              <a:spcBef>
                <a:spcPts val="1600"/>
              </a:spcBef>
              <a:spcAft>
                <a:spcPts val="0"/>
              </a:spcAft>
              <a:buSzPts val="2200"/>
              <a:buNone/>
              <a:defRPr sz="2200"/>
            </a:lvl8pPr>
            <a:lvl9pPr lvl="8" rtl="0">
              <a:spcBef>
                <a:spcPts val="1600"/>
              </a:spcBef>
              <a:spcAft>
                <a:spcPts val="1600"/>
              </a:spcAft>
              <a:buSzPts val="2200"/>
              <a:buNone/>
              <a:defRPr sz="2200"/>
            </a:lvl9pPr>
          </a:lstStyle>
          <a:p/>
        </p:txBody>
      </p:sp>
      <p:sp>
        <p:nvSpPr>
          <p:cNvPr id="311" name="Google Shape;311;p36"/>
          <p:cNvSpPr txBox="1"/>
          <p:nvPr>
            <p:ph type="title"/>
          </p:nvPr>
        </p:nvSpPr>
        <p:spPr>
          <a:xfrm>
            <a:off x="3003125" y="3327670"/>
            <a:ext cx="3142800" cy="649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6"/>
                </a:solidFill>
              </a:defRPr>
            </a:lvl1pPr>
            <a:lvl2pPr lvl="1"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2pPr>
            <a:lvl3pPr lvl="2"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3pPr>
            <a:lvl4pPr lvl="3"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4pPr>
            <a:lvl5pPr lvl="4"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5pPr>
            <a:lvl6pPr lvl="5"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6pPr>
            <a:lvl7pPr lvl="6"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7pPr>
            <a:lvl8pPr lvl="7"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8pPr>
            <a:lvl9pPr lvl="8"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9pPr>
          </a:lstStyle>
          <a:p/>
        </p:txBody>
      </p:sp>
      <p:sp>
        <p:nvSpPr>
          <p:cNvPr id="312" name="Google Shape;312;p36"/>
          <p:cNvSpPr/>
          <p:nvPr/>
        </p:nvSpPr>
        <p:spPr>
          <a:xfrm flipH="1" rot="10800000">
            <a:off x="2658617" y="21"/>
            <a:ext cx="6485384" cy="2851184"/>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6"/>
          <p:cNvSpPr/>
          <p:nvPr/>
        </p:nvSpPr>
        <p:spPr>
          <a:xfrm flipH="1">
            <a:off x="-83" y="2863805"/>
            <a:ext cx="6485384" cy="2851184"/>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6"/>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3_2_1">
    <p:spTree>
      <p:nvGrpSpPr>
        <p:cNvPr id="315" name="Shape 315"/>
        <p:cNvGrpSpPr/>
        <p:nvPr/>
      </p:nvGrpSpPr>
      <p:grpSpPr>
        <a:xfrm>
          <a:off x="0" y="0"/>
          <a:ext cx="0" cy="0"/>
          <a:chOff x="0" y="0"/>
          <a:chExt cx="0" cy="0"/>
        </a:xfrm>
      </p:grpSpPr>
      <p:sp>
        <p:nvSpPr>
          <p:cNvPr id="316" name="Google Shape;316;p37"/>
          <p:cNvSpPr/>
          <p:nvPr/>
        </p:nvSpPr>
        <p:spPr>
          <a:xfrm>
            <a:off x="3696050" y="0"/>
            <a:ext cx="7157579" cy="5715100"/>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7"/>
          <p:cNvSpPr/>
          <p:nvPr/>
        </p:nvSpPr>
        <p:spPr>
          <a:xfrm rot="10800000">
            <a:off x="-1" y="29"/>
            <a:ext cx="3611150" cy="1589971"/>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7"/>
          <p:cNvSpPr txBox="1"/>
          <p:nvPr>
            <p:ph idx="1" type="subTitle"/>
          </p:nvPr>
        </p:nvSpPr>
        <p:spPr>
          <a:xfrm>
            <a:off x="722375" y="1358000"/>
            <a:ext cx="3510000" cy="24201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600"/>
            </a:lvl1pPr>
            <a:lvl2pPr lvl="1" rtl="0">
              <a:spcBef>
                <a:spcPts val="0"/>
              </a:spcBef>
              <a:spcAft>
                <a:spcPts val="0"/>
              </a:spcAft>
              <a:buSzPts val="2200"/>
              <a:buNone/>
              <a:defRPr sz="2200"/>
            </a:lvl2pPr>
            <a:lvl3pPr lvl="2" rtl="0">
              <a:spcBef>
                <a:spcPts val="1600"/>
              </a:spcBef>
              <a:spcAft>
                <a:spcPts val="0"/>
              </a:spcAft>
              <a:buSzPts val="2200"/>
              <a:buNone/>
              <a:defRPr sz="2200"/>
            </a:lvl3pPr>
            <a:lvl4pPr lvl="3" rtl="0">
              <a:spcBef>
                <a:spcPts val="1600"/>
              </a:spcBef>
              <a:spcAft>
                <a:spcPts val="0"/>
              </a:spcAft>
              <a:buSzPts val="2200"/>
              <a:buNone/>
              <a:defRPr sz="2200"/>
            </a:lvl4pPr>
            <a:lvl5pPr lvl="4" rtl="0">
              <a:spcBef>
                <a:spcPts val="1600"/>
              </a:spcBef>
              <a:spcAft>
                <a:spcPts val="0"/>
              </a:spcAft>
              <a:buSzPts val="2200"/>
              <a:buNone/>
              <a:defRPr sz="2200"/>
            </a:lvl5pPr>
            <a:lvl6pPr lvl="5" rtl="0">
              <a:spcBef>
                <a:spcPts val="1600"/>
              </a:spcBef>
              <a:spcAft>
                <a:spcPts val="0"/>
              </a:spcAft>
              <a:buSzPts val="2200"/>
              <a:buNone/>
              <a:defRPr sz="2200"/>
            </a:lvl6pPr>
            <a:lvl7pPr lvl="6" rtl="0">
              <a:spcBef>
                <a:spcPts val="1600"/>
              </a:spcBef>
              <a:spcAft>
                <a:spcPts val="0"/>
              </a:spcAft>
              <a:buSzPts val="2200"/>
              <a:buNone/>
              <a:defRPr sz="2200"/>
            </a:lvl7pPr>
            <a:lvl8pPr lvl="7" rtl="0">
              <a:spcBef>
                <a:spcPts val="1600"/>
              </a:spcBef>
              <a:spcAft>
                <a:spcPts val="0"/>
              </a:spcAft>
              <a:buSzPts val="2200"/>
              <a:buNone/>
              <a:defRPr sz="2200"/>
            </a:lvl8pPr>
            <a:lvl9pPr lvl="8" rtl="0">
              <a:spcBef>
                <a:spcPts val="1600"/>
              </a:spcBef>
              <a:spcAft>
                <a:spcPts val="1600"/>
              </a:spcAft>
              <a:buSzPts val="2200"/>
              <a:buNone/>
              <a:defRPr sz="2200"/>
            </a:lvl9pPr>
          </a:lstStyle>
          <a:p/>
        </p:txBody>
      </p:sp>
      <p:sp>
        <p:nvSpPr>
          <p:cNvPr id="319" name="Google Shape;319;p37"/>
          <p:cNvSpPr txBox="1"/>
          <p:nvPr>
            <p:ph type="title"/>
          </p:nvPr>
        </p:nvSpPr>
        <p:spPr>
          <a:xfrm>
            <a:off x="722375" y="4032000"/>
            <a:ext cx="3510000" cy="324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6"/>
                </a:solidFill>
              </a:defRPr>
            </a:lvl1pPr>
            <a:lvl2pPr lvl="1"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2pPr>
            <a:lvl3pPr lvl="2"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3pPr>
            <a:lvl4pPr lvl="3"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4pPr>
            <a:lvl5pPr lvl="4"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5pPr>
            <a:lvl6pPr lvl="5"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6pPr>
            <a:lvl7pPr lvl="6"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7pPr>
            <a:lvl8pPr lvl="7"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8pPr>
            <a:lvl9pPr lvl="8"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9pPr>
          </a:lstStyle>
          <a:p/>
        </p:txBody>
      </p:sp>
      <p:sp>
        <p:nvSpPr>
          <p:cNvPr id="320" name="Google Shape;320;p37"/>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321" name="Shape 321"/>
        <p:cNvGrpSpPr/>
        <p:nvPr/>
      </p:nvGrpSpPr>
      <p:grpSpPr>
        <a:xfrm>
          <a:off x="0" y="0"/>
          <a:ext cx="0" cy="0"/>
          <a:chOff x="0" y="0"/>
          <a:chExt cx="0" cy="0"/>
        </a:xfrm>
      </p:grpSpPr>
      <p:sp>
        <p:nvSpPr>
          <p:cNvPr id="322" name="Google Shape;322;p38"/>
          <p:cNvSpPr/>
          <p:nvPr/>
        </p:nvSpPr>
        <p:spPr>
          <a:xfrm flipH="1" rot="10800000">
            <a:off x="4457700" y="-1485968"/>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8"/>
          <p:cNvSpPr txBox="1"/>
          <p:nvPr>
            <p:ph hasCustomPrompt="1" type="title"/>
          </p:nvPr>
        </p:nvSpPr>
        <p:spPr>
          <a:xfrm>
            <a:off x="5403850" y="1546167"/>
            <a:ext cx="2379600" cy="5991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6000"/>
              <a:buNone/>
              <a:defRPr sz="4000">
                <a:solidFill>
                  <a:schemeClr val="accent6"/>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24" name="Google Shape;324;p38"/>
          <p:cNvSpPr txBox="1"/>
          <p:nvPr>
            <p:ph idx="2" type="title"/>
          </p:nvPr>
        </p:nvSpPr>
        <p:spPr>
          <a:xfrm>
            <a:off x="5403850" y="2145167"/>
            <a:ext cx="2379600" cy="1399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p:txBody>
      </p:sp>
      <p:sp>
        <p:nvSpPr>
          <p:cNvPr id="325" name="Google Shape;325;p38"/>
          <p:cNvSpPr txBox="1"/>
          <p:nvPr>
            <p:ph idx="1" type="subTitle"/>
          </p:nvPr>
        </p:nvSpPr>
        <p:spPr>
          <a:xfrm>
            <a:off x="5403850" y="3544833"/>
            <a:ext cx="2379600" cy="6474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26" name="Google Shape;326;p38"/>
          <p:cNvSpPr/>
          <p:nvPr/>
        </p:nvSpPr>
        <p:spPr>
          <a:xfrm flipH="1" rot="10800000">
            <a:off x="5527334" y="8199"/>
            <a:ext cx="3616583" cy="1589971"/>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8"/>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0_1">
    <p:spTree>
      <p:nvGrpSpPr>
        <p:cNvPr id="328" name="Shape 328"/>
        <p:cNvGrpSpPr/>
        <p:nvPr/>
      </p:nvGrpSpPr>
      <p:grpSpPr>
        <a:xfrm>
          <a:off x="0" y="0"/>
          <a:ext cx="0" cy="0"/>
          <a:chOff x="0" y="0"/>
          <a:chExt cx="0" cy="0"/>
        </a:xfrm>
      </p:grpSpPr>
      <p:sp>
        <p:nvSpPr>
          <p:cNvPr id="329" name="Google Shape;329;p39"/>
          <p:cNvSpPr/>
          <p:nvPr/>
        </p:nvSpPr>
        <p:spPr>
          <a:xfrm>
            <a:off x="0" y="4309363"/>
            <a:ext cx="9143867" cy="1902900"/>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9"/>
          <p:cNvSpPr/>
          <p:nvPr/>
        </p:nvSpPr>
        <p:spPr>
          <a:xfrm>
            <a:off x="0" y="4331793"/>
            <a:ext cx="9143750" cy="1902843"/>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9"/>
          <p:cNvSpPr/>
          <p:nvPr/>
        </p:nvSpPr>
        <p:spPr>
          <a:xfrm rot="10800000">
            <a:off x="133" y="-497263"/>
            <a:ext cx="9143867" cy="1902900"/>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9"/>
          <p:cNvSpPr/>
          <p:nvPr/>
        </p:nvSpPr>
        <p:spPr>
          <a:xfrm rot="10800000">
            <a:off x="133" y="-519636"/>
            <a:ext cx="9143750" cy="1902843"/>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9"/>
          <p:cNvSpPr txBox="1"/>
          <p:nvPr>
            <p:ph hasCustomPrompt="1" type="title"/>
          </p:nvPr>
        </p:nvSpPr>
        <p:spPr>
          <a:xfrm>
            <a:off x="1855500" y="1984000"/>
            <a:ext cx="5433000" cy="599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6000"/>
              <a:buNone/>
              <a:defRPr sz="4000">
                <a:solidFill>
                  <a:schemeClr val="accent6"/>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4" name="Google Shape;334;p39"/>
          <p:cNvSpPr txBox="1"/>
          <p:nvPr>
            <p:ph idx="2" type="title"/>
          </p:nvPr>
        </p:nvSpPr>
        <p:spPr>
          <a:xfrm>
            <a:off x="1855500" y="2583000"/>
            <a:ext cx="5433000" cy="712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p:txBody>
      </p:sp>
      <p:sp>
        <p:nvSpPr>
          <p:cNvPr id="335" name="Google Shape;335;p39"/>
          <p:cNvSpPr txBox="1"/>
          <p:nvPr>
            <p:ph idx="1" type="subTitle"/>
          </p:nvPr>
        </p:nvSpPr>
        <p:spPr>
          <a:xfrm>
            <a:off x="1855500" y="3295333"/>
            <a:ext cx="5433000" cy="435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36" name="Google Shape;336;p39"/>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11">
    <p:spTree>
      <p:nvGrpSpPr>
        <p:cNvPr id="337" name="Shape 337"/>
        <p:cNvGrpSpPr/>
        <p:nvPr/>
      </p:nvGrpSpPr>
      <p:grpSpPr>
        <a:xfrm>
          <a:off x="0" y="0"/>
          <a:ext cx="0" cy="0"/>
          <a:chOff x="0" y="0"/>
          <a:chExt cx="0" cy="0"/>
        </a:xfrm>
      </p:grpSpPr>
      <p:sp>
        <p:nvSpPr>
          <p:cNvPr id="338" name="Google Shape;338;p40"/>
          <p:cNvSpPr txBox="1"/>
          <p:nvPr>
            <p:ph type="ctrTitle"/>
          </p:nvPr>
        </p:nvSpPr>
        <p:spPr>
          <a:xfrm>
            <a:off x="722375" y="1982181"/>
            <a:ext cx="3569700" cy="17508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Clr>
                <a:schemeClr val="dk2"/>
              </a:buClr>
              <a:buSzPts val="9000"/>
              <a:buNone/>
              <a:defRPr sz="5500">
                <a:solidFill>
                  <a:schemeClr val="accent6"/>
                </a:solidFill>
              </a:defRPr>
            </a:lvl1pPr>
            <a:lvl2pPr lvl="1" rtl="0" algn="ctr">
              <a:spcBef>
                <a:spcPts val="0"/>
              </a:spcBef>
              <a:spcAft>
                <a:spcPts val="0"/>
              </a:spcAft>
              <a:buClr>
                <a:schemeClr val="dk2"/>
              </a:buClr>
              <a:buSzPts val="9000"/>
              <a:buNone/>
              <a:defRPr sz="9000">
                <a:solidFill>
                  <a:schemeClr val="dk2"/>
                </a:solidFill>
              </a:defRPr>
            </a:lvl2pPr>
            <a:lvl3pPr lvl="2" rtl="0" algn="ctr">
              <a:spcBef>
                <a:spcPts val="0"/>
              </a:spcBef>
              <a:spcAft>
                <a:spcPts val="0"/>
              </a:spcAft>
              <a:buClr>
                <a:schemeClr val="dk2"/>
              </a:buClr>
              <a:buSzPts val="9000"/>
              <a:buNone/>
              <a:defRPr sz="9000">
                <a:solidFill>
                  <a:schemeClr val="dk2"/>
                </a:solidFill>
              </a:defRPr>
            </a:lvl3pPr>
            <a:lvl4pPr lvl="3" rtl="0" algn="ctr">
              <a:spcBef>
                <a:spcPts val="0"/>
              </a:spcBef>
              <a:spcAft>
                <a:spcPts val="0"/>
              </a:spcAft>
              <a:buClr>
                <a:schemeClr val="dk2"/>
              </a:buClr>
              <a:buSzPts val="9000"/>
              <a:buNone/>
              <a:defRPr sz="9000">
                <a:solidFill>
                  <a:schemeClr val="dk2"/>
                </a:solidFill>
              </a:defRPr>
            </a:lvl4pPr>
            <a:lvl5pPr lvl="4" rtl="0" algn="ctr">
              <a:spcBef>
                <a:spcPts val="0"/>
              </a:spcBef>
              <a:spcAft>
                <a:spcPts val="0"/>
              </a:spcAft>
              <a:buClr>
                <a:schemeClr val="dk2"/>
              </a:buClr>
              <a:buSzPts val="9000"/>
              <a:buNone/>
              <a:defRPr sz="9000">
                <a:solidFill>
                  <a:schemeClr val="dk2"/>
                </a:solidFill>
              </a:defRPr>
            </a:lvl5pPr>
            <a:lvl6pPr lvl="5" rtl="0" algn="ctr">
              <a:spcBef>
                <a:spcPts val="0"/>
              </a:spcBef>
              <a:spcAft>
                <a:spcPts val="0"/>
              </a:spcAft>
              <a:buClr>
                <a:schemeClr val="dk2"/>
              </a:buClr>
              <a:buSzPts val="9000"/>
              <a:buNone/>
              <a:defRPr sz="9000">
                <a:solidFill>
                  <a:schemeClr val="dk2"/>
                </a:solidFill>
              </a:defRPr>
            </a:lvl6pPr>
            <a:lvl7pPr lvl="6" rtl="0" algn="ctr">
              <a:spcBef>
                <a:spcPts val="0"/>
              </a:spcBef>
              <a:spcAft>
                <a:spcPts val="0"/>
              </a:spcAft>
              <a:buClr>
                <a:schemeClr val="dk2"/>
              </a:buClr>
              <a:buSzPts val="9000"/>
              <a:buNone/>
              <a:defRPr sz="9000">
                <a:solidFill>
                  <a:schemeClr val="dk2"/>
                </a:solidFill>
              </a:defRPr>
            </a:lvl7pPr>
            <a:lvl8pPr lvl="7" rtl="0" algn="ctr">
              <a:spcBef>
                <a:spcPts val="0"/>
              </a:spcBef>
              <a:spcAft>
                <a:spcPts val="0"/>
              </a:spcAft>
              <a:buClr>
                <a:schemeClr val="dk2"/>
              </a:buClr>
              <a:buSzPts val="9000"/>
              <a:buNone/>
              <a:defRPr sz="9000">
                <a:solidFill>
                  <a:schemeClr val="dk2"/>
                </a:solidFill>
              </a:defRPr>
            </a:lvl8pPr>
            <a:lvl9pPr lvl="8" rtl="0" algn="ctr">
              <a:spcBef>
                <a:spcPts val="0"/>
              </a:spcBef>
              <a:spcAft>
                <a:spcPts val="0"/>
              </a:spcAft>
              <a:buClr>
                <a:schemeClr val="dk2"/>
              </a:buClr>
              <a:buSzPts val="9000"/>
              <a:buNone/>
              <a:defRPr sz="9000">
                <a:solidFill>
                  <a:schemeClr val="dk2"/>
                </a:solidFill>
              </a:defRPr>
            </a:lvl9pPr>
          </a:lstStyle>
          <a:p/>
        </p:txBody>
      </p:sp>
      <p:sp>
        <p:nvSpPr>
          <p:cNvPr id="339" name="Google Shape;339;p40"/>
          <p:cNvSpPr/>
          <p:nvPr/>
        </p:nvSpPr>
        <p:spPr>
          <a:xfrm>
            <a:off x="0" y="4901833"/>
            <a:ext cx="9143867" cy="813127"/>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0"/>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idx="1" type="subTitle"/>
          </p:nvPr>
        </p:nvSpPr>
        <p:spPr>
          <a:xfrm>
            <a:off x="2076525"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31" name="Google Shape;31;p5"/>
          <p:cNvSpPr txBox="1"/>
          <p:nvPr>
            <p:ph idx="2" type="subTitle"/>
          </p:nvPr>
        </p:nvSpPr>
        <p:spPr>
          <a:xfrm>
            <a:off x="2076525"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32" name="Google Shape;32;p5"/>
          <p:cNvSpPr txBox="1"/>
          <p:nvPr>
            <p:ph idx="3" type="subTitle"/>
          </p:nvPr>
        </p:nvSpPr>
        <p:spPr>
          <a:xfrm>
            <a:off x="4781775" y="2353639"/>
            <a:ext cx="2285700" cy="375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p:txBody>
      </p:sp>
      <p:sp>
        <p:nvSpPr>
          <p:cNvPr id="33" name="Google Shape;33;p5"/>
          <p:cNvSpPr txBox="1"/>
          <p:nvPr>
            <p:ph idx="4" type="subTitle"/>
          </p:nvPr>
        </p:nvSpPr>
        <p:spPr>
          <a:xfrm>
            <a:off x="4781775" y="2681718"/>
            <a:ext cx="2285700" cy="679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34" name="Google Shape;34;p5"/>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 name="Google Shape;35;p5"/>
          <p:cNvSpPr/>
          <p:nvPr/>
        </p:nvSpPr>
        <p:spPr>
          <a:xfrm flipH="1">
            <a:off x="-38781" y="3722618"/>
            <a:ext cx="10160606" cy="2044881"/>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flipH="1">
            <a:off x="-38789" y="3913001"/>
            <a:ext cx="10160632" cy="2044944"/>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11_1">
    <p:spTree>
      <p:nvGrpSpPr>
        <p:cNvPr id="341" name="Shape 341"/>
        <p:cNvGrpSpPr/>
        <p:nvPr/>
      </p:nvGrpSpPr>
      <p:grpSpPr>
        <a:xfrm>
          <a:off x="0" y="0"/>
          <a:ext cx="0" cy="0"/>
          <a:chOff x="0" y="0"/>
          <a:chExt cx="0" cy="0"/>
        </a:xfrm>
      </p:grpSpPr>
      <p:sp>
        <p:nvSpPr>
          <p:cNvPr id="342" name="Google Shape;342;p41"/>
          <p:cNvSpPr txBox="1"/>
          <p:nvPr>
            <p:ph type="ctrTitle"/>
          </p:nvPr>
        </p:nvSpPr>
        <p:spPr>
          <a:xfrm>
            <a:off x="4183300" y="932333"/>
            <a:ext cx="4423800" cy="1926900"/>
          </a:xfrm>
          <a:prstGeom prst="rect">
            <a:avLst/>
          </a:prstGeom>
        </p:spPr>
        <p:txBody>
          <a:bodyPr anchorCtr="0" anchor="ctr" bIns="91425" lIns="91425" spcFirstLastPara="1" rIns="91425" wrap="square" tIns="91425">
            <a:noAutofit/>
          </a:bodyPr>
          <a:lstStyle>
            <a:lvl1pPr lvl="0" rtl="0">
              <a:lnSpc>
                <a:spcPct val="90000"/>
              </a:lnSpc>
              <a:spcBef>
                <a:spcPts val="0"/>
              </a:spcBef>
              <a:spcAft>
                <a:spcPts val="0"/>
              </a:spcAft>
              <a:buClr>
                <a:schemeClr val="dk2"/>
              </a:buClr>
              <a:buSzPts val="9000"/>
              <a:buNone/>
              <a:defRPr sz="6000">
                <a:solidFill>
                  <a:schemeClr val="accent6"/>
                </a:solidFill>
              </a:defRPr>
            </a:lvl1pPr>
            <a:lvl2pPr lvl="1" rtl="0" algn="ctr">
              <a:spcBef>
                <a:spcPts val="0"/>
              </a:spcBef>
              <a:spcAft>
                <a:spcPts val="0"/>
              </a:spcAft>
              <a:buClr>
                <a:schemeClr val="dk2"/>
              </a:buClr>
              <a:buSzPts val="9000"/>
              <a:buNone/>
              <a:defRPr sz="9000">
                <a:solidFill>
                  <a:schemeClr val="dk2"/>
                </a:solidFill>
              </a:defRPr>
            </a:lvl2pPr>
            <a:lvl3pPr lvl="2" rtl="0" algn="ctr">
              <a:spcBef>
                <a:spcPts val="0"/>
              </a:spcBef>
              <a:spcAft>
                <a:spcPts val="0"/>
              </a:spcAft>
              <a:buClr>
                <a:schemeClr val="dk2"/>
              </a:buClr>
              <a:buSzPts val="9000"/>
              <a:buNone/>
              <a:defRPr sz="9000">
                <a:solidFill>
                  <a:schemeClr val="dk2"/>
                </a:solidFill>
              </a:defRPr>
            </a:lvl3pPr>
            <a:lvl4pPr lvl="3" rtl="0" algn="ctr">
              <a:spcBef>
                <a:spcPts val="0"/>
              </a:spcBef>
              <a:spcAft>
                <a:spcPts val="0"/>
              </a:spcAft>
              <a:buClr>
                <a:schemeClr val="dk2"/>
              </a:buClr>
              <a:buSzPts val="9000"/>
              <a:buNone/>
              <a:defRPr sz="9000">
                <a:solidFill>
                  <a:schemeClr val="dk2"/>
                </a:solidFill>
              </a:defRPr>
            </a:lvl4pPr>
            <a:lvl5pPr lvl="4" rtl="0" algn="ctr">
              <a:spcBef>
                <a:spcPts val="0"/>
              </a:spcBef>
              <a:spcAft>
                <a:spcPts val="0"/>
              </a:spcAft>
              <a:buClr>
                <a:schemeClr val="dk2"/>
              </a:buClr>
              <a:buSzPts val="9000"/>
              <a:buNone/>
              <a:defRPr sz="9000">
                <a:solidFill>
                  <a:schemeClr val="dk2"/>
                </a:solidFill>
              </a:defRPr>
            </a:lvl5pPr>
            <a:lvl6pPr lvl="5" rtl="0" algn="ctr">
              <a:spcBef>
                <a:spcPts val="0"/>
              </a:spcBef>
              <a:spcAft>
                <a:spcPts val="0"/>
              </a:spcAft>
              <a:buClr>
                <a:schemeClr val="dk2"/>
              </a:buClr>
              <a:buSzPts val="9000"/>
              <a:buNone/>
              <a:defRPr sz="9000">
                <a:solidFill>
                  <a:schemeClr val="dk2"/>
                </a:solidFill>
              </a:defRPr>
            </a:lvl6pPr>
            <a:lvl7pPr lvl="6" rtl="0" algn="ctr">
              <a:spcBef>
                <a:spcPts val="0"/>
              </a:spcBef>
              <a:spcAft>
                <a:spcPts val="0"/>
              </a:spcAft>
              <a:buClr>
                <a:schemeClr val="dk2"/>
              </a:buClr>
              <a:buSzPts val="9000"/>
              <a:buNone/>
              <a:defRPr sz="9000">
                <a:solidFill>
                  <a:schemeClr val="dk2"/>
                </a:solidFill>
              </a:defRPr>
            </a:lvl7pPr>
            <a:lvl8pPr lvl="7" rtl="0" algn="ctr">
              <a:spcBef>
                <a:spcPts val="0"/>
              </a:spcBef>
              <a:spcAft>
                <a:spcPts val="0"/>
              </a:spcAft>
              <a:buClr>
                <a:schemeClr val="dk2"/>
              </a:buClr>
              <a:buSzPts val="9000"/>
              <a:buNone/>
              <a:defRPr sz="9000">
                <a:solidFill>
                  <a:schemeClr val="dk2"/>
                </a:solidFill>
              </a:defRPr>
            </a:lvl8pPr>
            <a:lvl9pPr lvl="8" rtl="0" algn="ctr">
              <a:spcBef>
                <a:spcPts val="0"/>
              </a:spcBef>
              <a:spcAft>
                <a:spcPts val="0"/>
              </a:spcAft>
              <a:buClr>
                <a:schemeClr val="dk2"/>
              </a:buClr>
              <a:buSzPts val="9000"/>
              <a:buNone/>
              <a:defRPr sz="9000">
                <a:solidFill>
                  <a:schemeClr val="dk2"/>
                </a:solidFill>
              </a:defRPr>
            </a:lvl9pPr>
          </a:lstStyle>
          <a:p/>
        </p:txBody>
      </p:sp>
      <p:sp>
        <p:nvSpPr>
          <p:cNvPr id="343" name="Google Shape;343;p41"/>
          <p:cNvSpPr/>
          <p:nvPr/>
        </p:nvSpPr>
        <p:spPr>
          <a:xfrm flipH="1">
            <a:off x="259" y="3434056"/>
            <a:ext cx="9143867" cy="2291865"/>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1"/>
          <p:cNvSpPr/>
          <p:nvPr/>
        </p:nvSpPr>
        <p:spPr>
          <a:xfrm flipH="1">
            <a:off x="317" y="3461056"/>
            <a:ext cx="9143750" cy="2291791"/>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1"/>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12">
    <p:spTree>
      <p:nvGrpSpPr>
        <p:cNvPr id="346" name="Shape 346"/>
        <p:cNvGrpSpPr/>
        <p:nvPr/>
      </p:nvGrpSpPr>
      <p:grpSpPr>
        <a:xfrm>
          <a:off x="0" y="0"/>
          <a:ext cx="0" cy="0"/>
          <a:chOff x="0" y="0"/>
          <a:chExt cx="0" cy="0"/>
        </a:xfrm>
      </p:grpSpPr>
      <p:sp>
        <p:nvSpPr>
          <p:cNvPr id="347" name="Google Shape;347;p42"/>
          <p:cNvSpPr/>
          <p:nvPr/>
        </p:nvSpPr>
        <p:spPr>
          <a:xfrm flipH="1">
            <a:off x="-3046897" y="255001"/>
            <a:ext cx="6838197" cy="5460040"/>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2"/>
          <p:cNvSpPr/>
          <p:nvPr/>
        </p:nvSpPr>
        <p:spPr>
          <a:xfrm flipH="1" rot="10800000">
            <a:off x="5226776" y="-298482"/>
            <a:ext cx="7532706" cy="1516119"/>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2"/>
          <p:cNvSpPr txBox="1"/>
          <p:nvPr>
            <p:ph type="title"/>
          </p:nvPr>
        </p:nvSpPr>
        <p:spPr>
          <a:xfrm>
            <a:off x="722375" y="3045639"/>
            <a:ext cx="2086500" cy="2075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0" name="Google Shape;350;p42"/>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USTOM_12_1">
    <p:spTree>
      <p:nvGrpSpPr>
        <p:cNvPr id="351" name="Shape 351"/>
        <p:cNvGrpSpPr/>
        <p:nvPr/>
      </p:nvGrpSpPr>
      <p:grpSpPr>
        <a:xfrm>
          <a:off x="0" y="0"/>
          <a:ext cx="0" cy="0"/>
          <a:chOff x="0" y="0"/>
          <a:chExt cx="0" cy="0"/>
        </a:xfrm>
      </p:grpSpPr>
      <p:sp>
        <p:nvSpPr>
          <p:cNvPr id="352" name="Google Shape;352;p43"/>
          <p:cNvSpPr/>
          <p:nvPr/>
        </p:nvSpPr>
        <p:spPr>
          <a:xfrm rot="10800000">
            <a:off x="-3427585" y="-98"/>
            <a:ext cx="7112360" cy="5694987"/>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3"/>
          <p:cNvSpPr/>
          <p:nvPr/>
        </p:nvSpPr>
        <p:spPr>
          <a:xfrm>
            <a:off x="6852475" y="4716251"/>
            <a:ext cx="2291536" cy="1007449"/>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3"/>
          <p:cNvSpPr txBox="1"/>
          <p:nvPr>
            <p:ph type="title"/>
          </p:nvPr>
        </p:nvSpPr>
        <p:spPr>
          <a:xfrm>
            <a:off x="722375" y="599444"/>
            <a:ext cx="2078100" cy="2071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5" name="Google Shape;355;p43"/>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4">
    <p:spTree>
      <p:nvGrpSpPr>
        <p:cNvPr id="356" name="Shape 356"/>
        <p:cNvGrpSpPr/>
        <p:nvPr/>
      </p:nvGrpSpPr>
      <p:grpSpPr>
        <a:xfrm>
          <a:off x="0" y="0"/>
          <a:ext cx="0" cy="0"/>
          <a:chOff x="0" y="0"/>
          <a:chExt cx="0" cy="0"/>
        </a:xfrm>
      </p:grpSpPr>
      <p:sp>
        <p:nvSpPr>
          <p:cNvPr id="357" name="Google Shape;357;p44"/>
          <p:cNvSpPr txBox="1"/>
          <p:nvPr>
            <p:ph hasCustomPrompt="1" type="title"/>
          </p:nvPr>
        </p:nvSpPr>
        <p:spPr>
          <a:xfrm>
            <a:off x="4784425" y="1780347"/>
            <a:ext cx="3637200" cy="1625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4800"/>
              <a:buNone/>
              <a:defRPr sz="85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358" name="Google Shape;358;p44"/>
          <p:cNvSpPr txBox="1"/>
          <p:nvPr>
            <p:ph idx="2" type="title"/>
          </p:nvPr>
        </p:nvSpPr>
        <p:spPr>
          <a:xfrm>
            <a:off x="4784425" y="3405819"/>
            <a:ext cx="3637200" cy="443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359" name="Google Shape;359;p44"/>
          <p:cNvSpPr/>
          <p:nvPr/>
        </p:nvSpPr>
        <p:spPr>
          <a:xfrm flipH="1" rot="10800000">
            <a:off x="4755100" y="20"/>
            <a:ext cx="4388898" cy="1929480"/>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4"/>
          <p:cNvSpPr/>
          <p:nvPr/>
        </p:nvSpPr>
        <p:spPr>
          <a:xfrm flipH="1" rot="10800000">
            <a:off x="5992078" y="-152495"/>
            <a:ext cx="3420831" cy="1503897"/>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4"/>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2">
  <p:cSld name="CUSTOM_14_1">
    <p:spTree>
      <p:nvGrpSpPr>
        <p:cNvPr id="362" name="Shape 362"/>
        <p:cNvGrpSpPr/>
        <p:nvPr/>
      </p:nvGrpSpPr>
      <p:grpSpPr>
        <a:xfrm>
          <a:off x="0" y="0"/>
          <a:ext cx="0" cy="0"/>
          <a:chOff x="0" y="0"/>
          <a:chExt cx="0" cy="0"/>
        </a:xfrm>
      </p:grpSpPr>
      <p:sp>
        <p:nvSpPr>
          <p:cNvPr id="363" name="Google Shape;363;p45"/>
          <p:cNvSpPr txBox="1"/>
          <p:nvPr>
            <p:ph hasCustomPrompt="1" type="title"/>
          </p:nvPr>
        </p:nvSpPr>
        <p:spPr>
          <a:xfrm>
            <a:off x="722375" y="1124417"/>
            <a:ext cx="4730100" cy="1364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4800"/>
              <a:buNone/>
              <a:defRPr sz="8500">
                <a:solidFill>
                  <a:schemeClr val="accent6"/>
                </a:solidFill>
              </a:defRPr>
            </a:lvl1pPr>
            <a:lvl2pPr lvl="1" rtl="0" algn="ctr">
              <a:spcBef>
                <a:spcPts val="0"/>
              </a:spcBef>
              <a:spcAft>
                <a:spcPts val="0"/>
              </a:spcAft>
              <a:buClr>
                <a:schemeClr val="accent6"/>
              </a:buClr>
              <a:buSzPts val="12000"/>
              <a:buNone/>
              <a:defRPr sz="12000">
                <a:solidFill>
                  <a:schemeClr val="accent6"/>
                </a:solidFill>
              </a:defRPr>
            </a:lvl2pPr>
            <a:lvl3pPr lvl="2" rtl="0" algn="ctr">
              <a:spcBef>
                <a:spcPts val="0"/>
              </a:spcBef>
              <a:spcAft>
                <a:spcPts val="0"/>
              </a:spcAft>
              <a:buClr>
                <a:schemeClr val="accent6"/>
              </a:buClr>
              <a:buSzPts val="12000"/>
              <a:buNone/>
              <a:defRPr sz="12000">
                <a:solidFill>
                  <a:schemeClr val="accent6"/>
                </a:solidFill>
              </a:defRPr>
            </a:lvl3pPr>
            <a:lvl4pPr lvl="3" rtl="0" algn="ctr">
              <a:spcBef>
                <a:spcPts val="0"/>
              </a:spcBef>
              <a:spcAft>
                <a:spcPts val="0"/>
              </a:spcAft>
              <a:buClr>
                <a:schemeClr val="accent6"/>
              </a:buClr>
              <a:buSzPts val="12000"/>
              <a:buNone/>
              <a:defRPr sz="12000">
                <a:solidFill>
                  <a:schemeClr val="accent6"/>
                </a:solidFill>
              </a:defRPr>
            </a:lvl4pPr>
            <a:lvl5pPr lvl="4" rtl="0" algn="ctr">
              <a:spcBef>
                <a:spcPts val="0"/>
              </a:spcBef>
              <a:spcAft>
                <a:spcPts val="0"/>
              </a:spcAft>
              <a:buClr>
                <a:schemeClr val="accent6"/>
              </a:buClr>
              <a:buSzPts val="12000"/>
              <a:buNone/>
              <a:defRPr sz="12000">
                <a:solidFill>
                  <a:schemeClr val="accent6"/>
                </a:solidFill>
              </a:defRPr>
            </a:lvl5pPr>
            <a:lvl6pPr lvl="5" rtl="0" algn="ctr">
              <a:spcBef>
                <a:spcPts val="0"/>
              </a:spcBef>
              <a:spcAft>
                <a:spcPts val="0"/>
              </a:spcAft>
              <a:buClr>
                <a:schemeClr val="accent6"/>
              </a:buClr>
              <a:buSzPts val="12000"/>
              <a:buNone/>
              <a:defRPr sz="12000">
                <a:solidFill>
                  <a:schemeClr val="accent6"/>
                </a:solidFill>
              </a:defRPr>
            </a:lvl6pPr>
            <a:lvl7pPr lvl="6" rtl="0" algn="ctr">
              <a:spcBef>
                <a:spcPts val="0"/>
              </a:spcBef>
              <a:spcAft>
                <a:spcPts val="0"/>
              </a:spcAft>
              <a:buClr>
                <a:schemeClr val="accent6"/>
              </a:buClr>
              <a:buSzPts val="12000"/>
              <a:buNone/>
              <a:defRPr sz="12000">
                <a:solidFill>
                  <a:schemeClr val="accent6"/>
                </a:solidFill>
              </a:defRPr>
            </a:lvl7pPr>
            <a:lvl8pPr lvl="7" rtl="0" algn="ctr">
              <a:spcBef>
                <a:spcPts val="0"/>
              </a:spcBef>
              <a:spcAft>
                <a:spcPts val="0"/>
              </a:spcAft>
              <a:buClr>
                <a:schemeClr val="accent6"/>
              </a:buClr>
              <a:buSzPts val="12000"/>
              <a:buNone/>
              <a:defRPr sz="12000">
                <a:solidFill>
                  <a:schemeClr val="accent6"/>
                </a:solidFill>
              </a:defRPr>
            </a:lvl8pPr>
            <a:lvl9pPr lvl="8" rtl="0" algn="ctr">
              <a:spcBef>
                <a:spcPts val="0"/>
              </a:spcBef>
              <a:spcAft>
                <a:spcPts val="0"/>
              </a:spcAft>
              <a:buClr>
                <a:schemeClr val="accent6"/>
              </a:buClr>
              <a:buSzPts val="12000"/>
              <a:buNone/>
              <a:defRPr sz="12000">
                <a:solidFill>
                  <a:schemeClr val="accent6"/>
                </a:solidFill>
              </a:defRPr>
            </a:lvl9pPr>
          </a:lstStyle>
          <a:p>
            <a:r>
              <a:t>xx%</a:t>
            </a:r>
          </a:p>
        </p:txBody>
      </p:sp>
      <p:sp>
        <p:nvSpPr>
          <p:cNvPr id="364" name="Google Shape;364;p45"/>
          <p:cNvSpPr txBox="1"/>
          <p:nvPr>
            <p:ph idx="2" type="title"/>
          </p:nvPr>
        </p:nvSpPr>
        <p:spPr>
          <a:xfrm>
            <a:off x="722375" y="2488583"/>
            <a:ext cx="4730100" cy="48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365" name="Google Shape;365;p45"/>
          <p:cNvSpPr/>
          <p:nvPr/>
        </p:nvSpPr>
        <p:spPr>
          <a:xfrm>
            <a:off x="67" y="3997417"/>
            <a:ext cx="9143867" cy="2291865"/>
          </a:xfrm>
          <a:custGeom>
            <a:rect b="b" l="l" r="r" t="t"/>
            <a:pathLst>
              <a:path extrusionOk="0" h="39549" w="208776">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5"/>
          <p:cNvSpPr/>
          <p:nvPr/>
        </p:nvSpPr>
        <p:spPr>
          <a:xfrm>
            <a:off x="125" y="4024417"/>
            <a:ext cx="9143750" cy="2291791"/>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5"/>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368" name="Shape 368"/>
        <p:cNvGrpSpPr/>
        <p:nvPr/>
      </p:nvGrpSpPr>
      <p:grpSpPr>
        <a:xfrm>
          <a:off x="0" y="0"/>
          <a:ext cx="0" cy="0"/>
          <a:chOff x="0" y="0"/>
          <a:chExt cx="0" cy="0"/>
        </a:xfrm>
      </p:grpSpPr>
      <p:sp>
        <p:nvSpPr>
          <p:cNvPr id="369" name="Google Shape;369;p46"/>
          <p:cNvSpPr txBox="1"/>
          <p:nvPr>
            <p:ph type="title"/>
          </p:nvPr>
        </p:nvSpPr>
        <p:spPr>
          <a:xfrm>
            <a:off x="2646000" y="606639"/>
            <a:ext cx="3852000" cy="91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0" name="Google Shape;370;p46"/>
          <p:cNvSpPr txBox="1"/>
          <p:nvPr/>
        </p:nvSpPr>
        <p:spPr>
          <a:xfrm>
            <a:off x="2109975" y="3950167"/>
            <a:ext cx="4924200" cy="636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300"/>
              </a:spcBef>
              <a:spcAft>
                <a:spcPts val="0"/>
              </a:spcAft>
              <a:buNone/>
            </a:pPr>
            <a:r>
              <a:rPr lang="en" sz="1200">
                <a:solidFill>
                  <a:schemeClr val="dk1"/>
                </a:solidFill>
                <a:latin typeface="Encode Sans"/>
                <a:ea typeface="Encode Sans"/>
                <a:cs typeface="Encode Sans"/>
                <a:sym typeface="Encode Sans"/>
              </a:rPr>
              <a:t>CREDITS: This presentation template was created by </a:t>
            </a:r>
            <a:r>
              <a:rPr b="1" lang="en" sz="1200">
                <a:solidFill>
                  <a:schemeClr val="dk1"/>
                </a:solidFill>
                <a:uFill>
                  <a:noFill/>
                </a:uFill>
                <a:latin typeface="Encode Sans"/>
                <a:ea typeface="Encode Sans"/>
                <a:cs typeface="Encode Sans"/>
                <a:sym typeface="Encode Sans"/>
                <a:hlinkClick r:id="rId2">
                  <a:extLst>
                    <a:ext uri="{A12FA001-AC4F-418D-AE19-62706E023703}">
                      <ahyp:hlinkClr val="tx"/>
                    </a:ext>
                  </a:extLst>
                </a:hlinkClick>
              </a:rPr>
              <a:t>Slidesgo</a:t>
            </a:r>
            <a:r>
              <a:rPr lang="en" sz="1200">
                <a:solidFill>
                  <a:schemeClr val="dk1"/>
                </a:solidFill>
                <a:latin typeface="Encode Sans"/>
                <a:ea typeface="Encode Sans"/>
                <a:cs typeface="Encode Sans"/>
                <a:sym typeface="Encode Sans"/>
              </a:rPr>
              <a:t>, and includes icons by </a:t>
            </a:r>
            <a:r>
              <a:rPr b="1" lang="en" sz="1200">
                <a:solidFill>
                  <a:schemeClr val="dk1"/>
                </a:solidFill>
                <a:uFill>
                  <a:noFill/>
                </a:uFill>
                <a:latin typeface="Encode Sans"/>
                <a:ea typeface="Encode Sans"/>
                <a:cs typeface="Encode Sans"/>
                <a:sym typeface="Encode Sans"/>
                <a:hlinkClick r:id="rId3">
                  <a:extLst>
                    <a:ext uri="{A12FA001-AC4F-418D-AE19-62706E023703}">
                      <ahyp:hlinkClr val="tx"/>
                    </a:ext>
                  </a:extLst>
                </a:hlinkClick>
              </a:rPr>
              <a:t>Flaticon</a:t>
            </a:r>
            <a:r>
              <a:rPr lang="en" sz="1200">
                <a:solidFill>
                  <a:schemeClr val="dk1"/>
                </a:solidFill>
                <a:latin typeface="Encode Sans"/>
                <a:ea typeface="Encode Sans"/>
                <a:cs typeface="Encode Sans"/>
                <a:sym typeface="Encode Sans"/>
              </a:rPr>
              <a:t>, and infographics &amp; images by </a:t>
            </a:r>
            <a:r>
              <a:rPr b="1" lang="en" sz="1200">
                <a:solidFill>
                  <a:schemeClr val="dk1"/>
                </a:solidFill>
                <a:uFill>
                  <a:noFill/>
                </a:uFill>
                <a:latin typeface="Encode Sans"/>
                <a:ea typeface="Encode Sans"/>
                <a:cs typeface="Encode Sans"/>
                <a:sym typeface="Encode Sans"/>
                <a:hlinkClick r:id="rId4">
                  <a:extLst>
                    <a:ext uri="{A12FA001-AC4F-418D-AE19-62706E023703}">
                      <ahyp:hlinkClr val="tx"/>
                    </a:ext>
                  </a:extLst>
                </a:hlinkClick>
              </a:rPr>
              <a:t>Freepik</a:t>
            </a:r>
            <a:endParaRPr b="1" sz="1200">
              <a:solidFill>
                <a:schemeClr val="dk1"/>
              </a:solidFill>
              <a:latin typeface="Encode Sans"/>
              <a:ea typeface="Encode Sans"/>
              <a:cs typeface="Encode Sans"/>
              <a:sym typeface="Encode Sans"/>
            </a:endParaRPr>
          </a:p>
        </p:txBody>
      </p:sp>
      <p:sp>
        <p:nvSpPr>
          <p:cNvPr id="371" name="Google Shape;371;p46"/>
          <p:cNvSpPr txBox="1"/>
          <p:nvPr>
            <p:ph idx="1" type="subTitle"/>
          </p:nvPr>
        </p:nvSpPr>
        <p:spPr>
          <a:xfrm>
            <a:off x="3101850" y="2509167"/>
            <a:ext cx="2679900" cy="1223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72" name="Google Shape;372;p46"/>
          <p:cNvSpPr/>
          <p:nvPr/>
        </p:nvSpPr>
        <p:spPr>
          <a:xfrm flipH="1" rot="10800000">
            <a:off x="5678055" y="-1617269"/>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6"/>
          <p:cNvSpPr/>
          <p:nvPr/>
        </p:nvSpPr>
        <p:spPr>
          <a:xfrm flipH="1">
            <a:off x="-1895866" y="3005666"/>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6"/>
          <p:cNvSpPr/>
          <p:nvPr/>
        </p:nvSpPr>
        <p:spPr>
          <a:xfrm flipH="1">
            <a:off x="-3439245" y="3590428"/>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6"/>
          <p:cNvSpPr/>
          <p:nvPr/>
        </p:nvSpPr>
        <p:spPr>
          <a:xfrm flipH="1" rot="10800000">
            <a:off x="5857950" y="-1876899"/>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6"/>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377" name="Shape 377"/>
        <p:cNvGrpSpPr/>
        <p:nvPr/>
      </p:nvGrpSpPr>
      <p:grpSpPr>
        <a:xfrm>
          <a:off x="0" y="0"/>
          <a:ext cx="0" cy="0"/>
          <a:chOff x="0" y="0"/>
          <a:chExt cx="0" cy="0"/>
        </a:xfrm>
      </p:grpSpPr>
      <p:sp>
        <p:nvSpPr>
          <p:cNvPr id="378" name="Google Shape;378;p47"/>
          <p:cNvSpPr/>
          <p:nvPr/>
        </p:nvSpPr>
        <p:spPr>
          <a:xfrm flipH="1" rot="-5400000">
            <a:off x="4153479" y="988421"/>
            <a:ext cx="5978952" cy="4002110"/>
          </a:xfrm>
          <a:custGeom>
            <a:rect b="b" l="l" r="r" t="t"/>
            <a:pathLst>
              <a:path extrusionOk="0" h="49992" w="67217">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7"/>
          <p:cNvSpPr/>
          <p:nvPr/>
        </p:nvSpPr>
        <p:spPr>
          <a:xfrm rot="10800000">
            <a:off x="-895352" y="-279438"/>
            <a:ext cx="5567642" cy="6273957"/>
          </a:xfrm>
          <a:custGeom>
            <a:rect b="b" l="l" r="r" t="t"/>
            <a:pathLst>
              <a:path extrusionOk="0" h="136971" w="135055">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7"/>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bg>
      <p:bgPr>
        <a:solidFill>
          <a:schemeClr val="accent2"/>
        </a:solidFill>
      </p:bgPr>
    </p:bg>
    <p:spTree>
      <p:nvGrpSpPr>
        <p:cNvPr id="381" name="Shape 381"/>
        <p:cNvGrpSpPr/>
        <p:nvPr/>
      </p:nvGrpSpPr>
      <p:grpSpPr>
        <a:xfrm>
          <a:off x="0" y="0"/>
          <a:ext cx="0" cy="0"/>
          <a:chOff x="0" y="0"/>
          <a:chExt cx="0" cy="0"/>
        </a:xfrm>
      </p:grpSpPr>
      <p:sp>
        <p:nvSpPr>
          <p:cNvPr id="382" name="Google Shape;382;p48"/>
          <p:cNvSpPr/>
          <p:nvPr/>
        </p:nvSpPr>
        <p:spPr>
          <a:xfrm flipH="1" rot="10800000">
            <a:off x="0" y="25"/>
            <a:ext cx="6900329" cy="5702337"/>
          </a:xfrm>
          <a:custGeom>
            <a:rect b="b" l="l" r="r" t="t"/>
            <a:pathLst>
              <a:path extrusionOk="0" h="49992" w="67217">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8"/>
          <p:cNvSpPr/>
          <p:nvPr/>
        </p:nvSpPr>
        <p:spPr>
          <a:xfrm flipH="1">
            <a:off x="2228210" y="-28"/>
            <a:ext cx="6915789" cy="5715085"/>
          </a:xfrm>
          <a:custGeom>
            <a:rect b="b" l="l" r="r" t="t"/>
            <a:pathLst>
              <a:path extrusionOk="0" h="49992" w="67217">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8"/>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7_1_1">
    <p:bg>
      <p:bgPr>
        <a:solidFill>
          <a:schemeClr val="accent3"/>
        </a:solidFill>
      </p:bgPr>
    </p:bg>
    <p:spTree>
      <p:nvGrpSpPr>
        <p:cNvPr id="385" name="Shape 385"/>
        <p:cNvGrpSpPr/>
        <p:nvPr/>
      </p:nvGrpSpPr>
      <p:grpSpPr>
        <a:xfrm>
          <a:off x="0" y="0"/>
          <a:ext cx="0" cy="0"/>
          <a:chOff x="0" y="0"/>
          <a:chExt cx="0" cy="0"/>
        </a:xfrm>
      </p:grpSpPr>
      <p:sp>
        <p:nvSpPr>
          <p:cNvPr id="386" name="Google Shape;386;p49"/>
          <p:cNvSpPr/>
          <p:nvPr/>
        </p:nvSpPr>
        <p:spPr>
          <a:xfrm flipH="1" rot="10800000">
            <a:off x="5411355" y="-897602"/>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9"/>
          <p:cNvSpPr/>
          <p:nvPr/>
        </p:nvSpPr>
        <p:spPr>
          <a:xfrm flipH="1">
            <a:off x="-253" y="0"/>
            <a:ext cx="7158394" cy="5715100"/>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9"/>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6"/>
          <p:cNvSpPr/>
          <p:nvPr/>
        </p:nvSpPr>
        <p:spPr>
          <a:xfrm flipH="1" rot="10800000">
            <a:off x="5527334" y="8199"/>
            <a:ext cx="3616583" cy="1589971"/>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flipH="1">
            <a:off x="-67" y="4484417"/>
            <a:ext cx="2818856" cy="1239252"/>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3" name="Shape 43"/>
        <p:cNvGrpSpPr/>
        <p:nvPr/>
      </p:nvGrpSpPr>
      <p:grpSpPr>
        <a:xfrm>
          <a:off x="0" y="0"/>
          <a:ext cx="0" cy="0"/>
          <a:chOff x="0" y="0"/>
          <a:chExt cx="0" cy="0"/>
        </a:xfrm>
      </p:grpSpPr>
      <p:sp>
        <p:nvSpPr>
          <p:cNvPr id="44" name="Google Shape;44;p7"/>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 name="Google Shape;45;p7"/>
          <p:cNvSpPr txBox="1"/>
          <p:nvPr>
            <p:ph idx="1" type="subTitle"/>
          </p:nvPr>
        </p:nvSpPr>
        <p:spPr>
          <a:xfrm>
            <a:off x="723900" y="1730694"/>
            <a:ext cx="3436800" cy="2686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Arial"/>
              <a:buAutoNum type="arabicPeriod"/>
              <a:defRPr sz="1400"/>
            </a:lvl1pPr>
            <a:lvl2pPr lvl="1" rtl="0">
              <a:spcBef>
                <a:spcPts val="1600"/>
              </a:spcBef>
              <a:spcAft>
                <a:spcPts val="0"/>
              </a:spcAft>
              <a:buClr>
                <a:schemeClr val="dk1"/>
              </a:buClr>
              <a:buSzPts val="1400"/>
              <a:buFont typeface="Arial"/>
              <a:buAutoNum type="alphaLcPeriod"/>
              <a:defRPr/>
            </a:lvl2pPr>
            <a:lvl3pPr lvl="2" rtl="0">
              <a:spcBef>
                <a:spcPts val="1600"/>
              </a:spcBef>
              <a:spcAft>
                <a:spcPts val="0"/>
              </a:spcAft>
              <a:buClr>
                <a:schemeClr val="dk1"/>
              </a:buClr>
              <a:buSzPts val="1400"/>
              <a:buFont typeface="Arial"/>
              <a:buAutoNum type="romanLcPeriod"/>
              <a:defRPr/>
            </a:lvl3pPr>
            <a:lvl4pPr lvl="3" rtl="0">
              <a:spcBef>
                <a:spcPts val="1600"/>
              </a:spcBef>
              <a:spcAft>
                <a:spcPts val="0"/>
              </a:spcAft>
              <a:buClr>
                <a:schemeClr val="dk1"/>
              </a:buClr>
              <a:buSzPts val="1400"/>
              <a:buFont typeface="Arial"/>
              <a:buAutoNum type="arabicPeriod"/>
              <a:defRPr/>
            </a:lvl4pPr>
            <a:lvl5pPr lvl="4" rtl="0">
              <a:spcBef>
                <a:spcPts val="1600"/>
              </a:spcBef>
              <a:spcAft>
                <a:spcPts val="0"/>
              </a:spcAft>
              <a:buClr>
                <a:schemeClr val="dk1"/>
              </a:buClr>
              <a:buSzPts val="1400"/>
              <a:buFont typeface="Arial"/>
              <a:buAutoNum type="alphaLcPeriod"/>
              <a:defRPr/>
            </a:lvl5pPr>
            <a:lvl6pPr lvl="5" rtl="0">
              <a:spcBef>
                <a:spcPts val="1600"/>
              </a:spcBef>
              <a:spcAft>
                <a:spcPts val="0"/>
              </a:spcAft>
              <a:buClr>
                <a:schemeClr val="dk1"/>
              </a:buClr>
              <a:buSzPts val="1400"/>
              <a:buFont typeface="Arial"/>
              <a:buAutoNum type="romanLcPeriod"/>
              <a:defRPr/>
            </a:lvl6pPr>
            <a:lvl7pPr lvl="6" rtl="0">
              <a:spcBef>
                <a:spcPts val="1600"/>
              </a:spcBef>
              <a:spcAft>
                <a:spcPts val="0"/>
              </a:spcAft>
              <a:buClr>
                <a:schemeClr val="dk1"/>
              </a:buClr>
              <a:buSzPts val="1400"/>
              <a:buFont typeface="Arial"/>
              <a:buAutoNum type="arabicPeriod"/>
              <a:defRPr/>
            </a:lvl7pPr>
            <a:lvl8pPr lvl="7" rtl="0">
              <a:spcBef>
                <a:spcPts val="1600"/>
              </a:spcBef>
              <a:spcAft>
                <a:spcPts val="0"/>
              </a:spcAft>
              <a:buClr>
                <a:schemeClr val="dk1"/>
              </a:buClr>
              <a:buSzPts val="1400"/>
              <a:buFont typeface="Arial"/>
              <a:buAutoNum type="alphaLcPeriod"/>
              <a:defRPr/>
            </a:lvl8pPr>
            <a:lvl9pPr lvl="8" rtl="0">
              <a:spcBef>
                <a:spcPts val="1600"/>
              </a:spcBef>
              <a:spcAft>
                <a:spcPts val="1600"/>
              </a:spcAft>
              <a:buClr>
                <a:schemeClr val="dk1"/>
              </a:buClr>
              <a:buSzPts val="1400"/>
              <a:buFont typeface="Arial"/>
              <a:buAutoNum type="romanLcPeriod"/>
              <a:defRPr/>
            </a:lvl9pPr>
          </a:lstStyle>
          <a:p/>
        </p:txBody>
      </p:sp>
      <p:sp>
        <p:nvSpPr>
          <p:cNvPr id="46" name="Google Shape;46;p7"/>
          <p:cNvSpPr/>
          <p:nvPr/>
        </p:nvSpPr>
        <p:spPr>
          <a:xfrm flipH="1">
            <a:off x="-2034149" y="3562472"/>
            <a:ext cx="6049519" cy="3593581"/>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7"/>
          <p:cNvSpPr/>
          <p:nvPr/>
        </p:nvSpPr>
        <p:spPr>
          <a:xfrm flipH="1">
            <a:off x="-1657202" y="4292740"/>
            <a:ext cx="4874649" cy="3891783"/>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7"/>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 name="Shape 49"/>
        <p:cNvGrpSpPr/>
        <p:nvPr/>
      </p:nvGrpSpPr>
      <p:grpSpPr>
        <a:xfrm>
          <a:off x="0" y="0"/>
          <a:ext cx="0" cy="0"/>
          <a:chOff x="0" y="0"/>
          <a:chExt cx="0" cy="0"/>
        </a:xfrm>
      </p:grpSpPr>
      <p:sp>
        <p:nvSpPr>
          <p:cNvPr id="50" name="Google Shape;50;p8"/>
          <p:cNvSpPr/>
          <p:nvPr/>
        </p:nvSpPr>
        <p:spPr>
          <a:xfrm flipH="1" rot="10800000">
            <a:off x="2658617" y="21"/>
            <a:ext cx="6485384" cy="2851184"/>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8"/>
          <p:cNvSpPr/>
          <p:nvPr/>
        </p:nvSpPr>
        <p:spPr>
          <a:xfrm flipH="1">
            <a:off x="-83" y="2863805"/>
            <a:ext cx="6485384" cy="2851184"/>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txBox="1"/>
          <p:nvPr>
            <p:ph type="ctrTitle"/>
          </p:nvPr>
        </p:nvSpPr>
        <p:spPr>
          <a:xfrm>
            <a:off x="1347750" y="1600000"/>
            <a:ext cx="6448500" cy="25149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Clr>
                <a:schemeClr val="dk2"/>
              </a:buClr>
              <a:buSzPts val="9000"/>
              <a:buNone/>
              <a:defRPr sz="9000">
                <a:solidFill>
                  <a:schemeClr val="accent6"/>
                </a:solidFill>
              </a:defRPr>
            </a:lvl1pPr>
            <a:lvl2pPr lvl="1" rtl="0" algn="ctr">
              <a:spcBef>
                <a:spcPts val="0"/>
              </a:spcBef>
              <a:spcAft>
                <a:spcPts val="0"/>
              </a:spcAft>
              <a:buClr>
                <a:schemeClr val="dk2"/>
              </a:buClr>
              <a:buSzPts val="9000"/>
              <a:buNone/>
              <a:defRPr sz="9000">
                <a:solidFill>
                  <a:schemeClr val="dk2"/>
                </a:solidFill>
              </a:defRPr>
            </a:lvl2pPr>
            <a:lvl3pPr lvl="2" rtl="0" algn="ctr">
              <a:spcBef>
                <a:spcPts val="0"/>
              </a:spcBef>
              <a:spcAft>
                <a:spcPts val="0"/>
              </a:spcAft>
              <a:buClr>
                <a:schemeClr val="dk2"/>
              </a:buClr>
              <a:buSzPts val="9000"/>
              <a:buNone/>
              <a:defRPr sz="9000">
                <a:solidFill>
                  <a:schemeClr val="dk2"/>
                </a:solidFill>
              </a:defRPr>
            </a:lvl3pPr>
            <a:lvl4pPr lvl="3" rtl="0" algn="ctr">
              <a:spcBef>
                <a:spcPts val="0"/>
              </a:spcBef>
              <a:spcAft>
                <a:spcPts val="0"/>
              </a:spcAft>
              <a:buClr>
                <a:schemeClr val="dk2"/>
              </a:buClr>
              <a:buSzPts val="9000"/>
              <a:buNone/>
              <a:defRPr sz="9000">
                <a:solidFill>
                  <a:schemeClr val="dk2"/>
                </a:solidFill>
              </a:defRPr>
            </a:lvl4pPr>
            <a:lvl5pPr lvl="4" rtl="0" algn="ctr">
              <a:spcBef>
                <a:spcPts val="0"/>
              </a:spcBef>
              <a:spcAft>
                <a:spcPts val="0"/>
              </a:spcAft>
              <a:buClr>
                <a:schemeClr val="dk2"/>
              </a:buClr>
              <a:buSzPts val="9000"/>
              <a:buNone/>
              <a:defRPr sz="9000">
                <a:solidFill>
                  <a:schemeClr val="dk2"/>
                </a:solidFill>
              </a:defRPr>
            </a:lvl5pPr>
            <a:lvl6pPr lvl="5" rtl="0" algn="ctr">
              <a:spcBef>
                <a:spcPts val="0"/>
              </a:spcBef>
              <a:spcAft>
                <a:spcPts val="0"/>
              </a:spcAft>
              <a:buClr>
                <a:schemeClr val="dk2"/>
              </a:buClr>
              <a:buSzPts val="9000"/>
              <a:buNone/>
              <a:defRPr sz="9000">
                <a:solidFill>
                  <a:schemeClr val="dk2"/>
                </a:solidFill>
              </a:defRPr>
            </a:lvl6pPr>
            <a:lvl7pPr lvl="6" rtl="0" algn="ctr">
              <a:spcBef>
                <a:spcPts val="0"/>
              </a:spcBef>
              <a:spcAft>
                <a:spcPts val="0"/>
              </a:spcAft>
              <a:buClr>
                <a:schemeClr val="dk2"/>
              </a:buClr>
              <a:buSzPts val="9000"/>
              <a:buNone/>
              <a:defRPr sz="9000">
                <a:solidFill>
                  <a:schemeClr val="dk2"/>
                </a:solidFill>
              </a:defRPr>
            </a:lvl7pPr>
            <a:lvl8pPr lvl="7" rtl="0" algn="ctr">
              <a:spcBef>
                <a:spcPts val="0"/>
              </a:spcBef>
              <a:spcAft>
                <a:spcPts val="0"/>
              </a:spcAft>
              <a:buClr>
                <a:schemeClr val="dk2"/>
              </a:buClr>
              <a:buSzPts val="9000"/>
              <a:buNone/>
              <a:defRPr sz="9000">
                <a:solidFill>
                  <a:schemeClr val="dk2"/>
                </a:solidFill>
              </a:defRPr>
            </a:lvl8pPr>
            <a:lvl9pPr lvl="8" rtl="0" algn="ctr">
              <a:spcBef>
                <a:spcPts val="0"/>
              </a:spcBef>
              <a:spcAft>
                <a:spcPts val="0"/>
              </a:spcAft>
              <a:buClr>
                <a:schemeClr val="dk2"/>
              </a:buClr>
              <a:buSzPts val="9000"/>
              <a:buNone/>
              <a:defRPr sz="9000">
                <a:solidFill>
                  <a:schemeClr val="dk2"/>
                </a:solidFill>
              </a:defRPr>
            </a:lvl9pPr>
          </a:lstStyle>
          <a:p/>
        </p:txBody>
      </p:sp>
      <p:sp>
        <p:nvSpPr>
          <p:cNvPr id="53" name="Google Shape;53;p8"/>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 name="Google Shape;56;p9"/>
          <p:cNvSpPr/>
          <p:nvPr/>
        </p:nvSpPr>
        <p:spPr>
          <a:xfrm flipH="1" rot="10800000">
            <a:off x="4542425" y="-423413"/>
            <a:ext cx="7021108" cy="4170746"/>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p:nvPr/>
        </p:nvSpPr>
        <p:spPr>
          <a:xfrm flipH="1" rot="10800000">
            <a:off x="5468505" y="-1617269"/>
            <a:ext cx="5657624" cy="4517045"/>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9"/>
          <p:cNvSpPr txBox="1"/>
          <p:nvPr>
            <p:ph idx="1" type="subTitle"/>
          </p:nvPr>
        </p:nvSpPr>
        <p:spPr>
          <a:xfrm>
            <a:off x="5244000" y="3951417"/>
            <a:ext cx="3180000" cy="11604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sz="1400"/>
            </a:lvl1pPr>
            <a:lvl2pPr lvl="1" rtl="0" algn="r">
              <a:spcBef>
                <a:spcPts val="0"/>
              </a:spcBef>
              <a:spcAft>
                <a:spcPts val="0"/>
              </a:spcAft>
              <a:buNone/>
              <a:defRPr sz="1400"/>
            </a:lvl2pPr>
            <a:lvl3pPr lvl="2" rtl="0" algn="r">
              <a:spcBef>
                <a:spcPts val="0"/>
              </a:spcBef>
              <a:spcAft>
                <a:spcPts val="0"/>
              </a:spcAft>
              <a:buNone/>
              <a:defRPr sz="1400"/>
            </a:lvl3pPr>
            <a:lvl4pPr lvl="3" rtl="0" algn="r">
              <a:spcBef>
                <a:spcPts val="0"/>
              </a:spcBef>
              <a:spcAft>
                <a:spcPts val="0"/>
              </a:spcAft>
              <a:buNone/>
              <a:defRPr sz="1400"/>
            </a:lvl4pPr>
            <a:lvl5pPr lvl="4" rtl="0" algn="r">
              <a:spcBef>
                <a:spcPts val="0"/>
              </a:spcBef>
              <a:spcAft>
                <a:spcPts val="0"/>
              </a:spcAft>
              <a:buNone/>
              <a:defRPr sz="1400"/>
            </a:lvl5pPr>
            <a:lvl6pPr lvl="5" rtl="0" algn="r">
              <a:spcBef>
                <a:spcPts val="0"/>
              </a:spcBef>
              <a:spcAft>
                <a:spcPts val="0"/>
              </a:spcAft>
              <a:buNone/>
              <a:defRPr sz="1400"/>
            </a:lvl6pPr>
            <a:lvl7pPr lvl="6" rtl="0" algn="r">
              <a:spcBef>
                <a:spcPts val="0"/>
              </a:spcBef>
              <a:spcAft>
                <a:spcPts val="0"/>
              </a:spcAft>
              <a:buNone/>
              <a:defRPr sz="1400"/>
            </a:lvl7pPr>
            <a:lvl8pPr lvl="7" rtl="0" algn="r">
              <a:spcBef>
                <a:spcPts val="0"/>
              </a:spcBef>
              <a:spcAft>
                <a:spcPts val="0"/>
              </a:spcAft>
              <a:buNone/>
              <a:defRPr sz="1400"/>
            </a:lvl8pPr>
            <a:lvl9pPr lvl="8" rtl="0" algn="r">
              <a:spcBef>
                <a:spcPts val="0"/>
              </a:spcBef>
              <a:spcAft>
                <a:spcPts val="0"/>
              </a:spcAft>
              <a:buNone/>
              <a:defRPr sz="1400"/>
            </a:lvl9pPr>
          </a:lstStyle>
          <a:p/>
        </p:txBody>
      </p:sp>
      <p:sp>
        <p:nvSpPr>
          <p:cNvPr id="59" name="Google Shape;59;p9"/>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type="ctrTitle"/>
          </p:nvPr>
        </p:nvSpPr>
        <p:spPr>
          <a:xfrm>
            <a:off x="5533650" y="3317944"/>
            <a:ext cx="2886300" cy="1793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b="1">
                <a:solidFill>
                  <a:schemeClr val="accent2"/>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2" name="Google Shape;62;p10"/>
          <p:cNvSpPr/>
          <p:nvPr/>
        </p:nvSpPr>
        <p:spPr>
          <a:xfrm rot="10800000">
            <a:off x="12" y="7"/>
            <a:ext cx="4398887" cy="1933938"/>
          </a:xfrm>
          <a:custGeom>
            <a:rect b="b" l="l" r="r" t="t"/>
            <a:pathLst>
              <a:path extrusionOk="0" h="26222" w="70099">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0"/>
          <p:cNvSpPr/>
          <p:nvPr/>
        </p:nvSpPr>
        <p:spPr>
          <a:xfrm>
            <a:off x="5466150" y="83"/>
            <a:ext cx="6493965" cy="5715100"/>
          </a:xfrm>
          <a:custGeom>
            <a:rect b="b" l="l" r="r" t="t"/>
            <a:pathLst>
              <a:path extrusionOk="0" h="116599" w="16295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0"/>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3900" y="603250"/>
            <a:ext cx="7696200" cy="626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Encode Sans"/>
              <a:buNone/>
              <a:defRPr b="1" sz="2800">
                <a:solidFill>
                  <a:schemeClr val="dk1"/>
                </a:solidFill>
                <a:latin typeface="Encode Sans"/>
                <a:ea typeface="Encode Sans"/>
                <a:cs typeface="Encode Sans"/>
                <a:sym typeface="Encode Sans"/>
              </a:defRPr>
            </a:lvl1pPr>
            <a:lvl2pPr lvl="1">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2pPr>
            <a:lvl3pPr lvl="2">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3pPr>
            <a:lvl4pPr lvl="3">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4pPr>
            <a:lvl5pPr lvl="4">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5pPr>
            <a:lvl6pPr lvl="5">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6pPr>
            <a:lvl7pPr lvl="6">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7pPr>
            <a:lvl8pPr lvl="7">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8pPr>
            <a:lvl9pPr lvl="8">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9pPr>
          </a:lstStyle>
          <a:p/>
        </p:txBody>
      </p:sp>
      <p:sp>
        <p:nvSpPr>
          <p:cNvPr id="7" name="Google Shape;7;p1"/>
          <p:cNvSpPr txBox="1"/>
          <p:nvPr>
            <p:ph idx="1" type="body"/>
          </p:nvPr>
        </p:nvSpPr>
        <p:spPr>
          <a:xfrm>
            <a:off x="723900" y="1376667"/>
            <a:ext cx="7696200" cy="37350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Encode Sans"/>
              <a:buChar char="●"/>
              <a:defRPr sz="1800">
                <a:solidFill>
                  <a:schemeClr val="dk1"/>
                </a:solidFill>
                <a:latin typeface="Encode Sans"/>
                <a:ea typeface="Encode Sans"/>
                <a:cs typeface="Encode Sans"/>
                <a:sym typeface="Encode Sans"/>
              </a:defRPr>
            </a:lvl1pPr>
            <a:lvl2pPr indent="-317500" lvl="1" marL="9144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2pPr>
            <a:lvl3pPr indent="-317500" lvl="2" marL="13716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3pPr>
            <a:lvl4pPr indent="-317500" lvl="3" marL="18288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4pPr>
            <a:lvl5pPr indent="-317500" lvl="4" marL="22860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5pPr>
            <a:lvl6pPr indent="-317500" lvl="5" marL="27432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6pPr>
            <a:lvl7pPr indent="-317500" lvl="6" marL="32004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7pPr>
            <a:lvl8pPr indent="-317500" lvl="7" marL="36576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8pPr>
            <a:lvl9pPr indent="-317500" lvl="8" marL="4114800">
              <a:lnSpc>
                <a:spcPct val="100000"/>
              </a:lnSpc>
              <a:spcBef>
                <a:spcPts val="1600"/>
              </a:spcBef>
              <a:spcAft>
                <a:spcPts val="1600"/>
              </a:spcAft>
              <a:buClr>
                <a:schemeClr val="dk1"/>
              </a:buClr>
              <a:buSzPts val="1400"/>
              <a:buFont typeface="Encode Sans"/>
              <a:buChar char="■"/>
              <a:defRPr>
                <a:solidFill>
                  <a:schemeClr val="dk1"/>
                </a:solidFill>
                <a:latin typeface="Encode Sans"/>
                <a:ea typeface="Encode Sans"/>
                <a:cs typeface="Encode Sans"/>
                <a:sym typeface="Encode Sans"/>
              </a:defRPr>
            </a:lvl9pPr>
          </a:lstStyle>
          <a:p/>
        </p:txBody>
      </p:sp>
      <p:sp>
        <p:nvSpPr>
          <p:cNvPr id="8" name="Google Shape;8;p1"/>
          <p:cNvSpPr txBox="1"/>
          <p:nvPr>
            <p:ph idx="12" type="sldNum"/>
          </p:nvPr>
        </p:nvSpPr>
        <p:spPr>
          <a:xfrm>
            <a:off x="8556784" y="5277612"/>
            <a:ext cx="548700" cy="4374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Encode Sans"/>
                <a:ea typeface="Encode Sans"/>
                <a:cs typeface="Encode Sans"/>
                <a:sym typeface="Encode Sans"/>
              </a:defRPr>
            </a:lvl1pPr>
            <a:lvl2pPr lvl="1" algn="r">
              <a:buNone/>
              <a:defRPr sz="1300">
                <a:solidFill>
                  <a:schemeClr val="dk1"/>
                </a:solidFill>
                <a:latin typeface="Encode Sans"/>
                <a:ea typeface="Encode Sans"/>
                <a:cs typeface="Encode Sans"/>
                <a:sym typeface="Encode Sans"/>
              </a:defRPr>
            </a:lvl2pPr>
            <a:lvl3pPr lvl="2" algn="r">
              <a:buNone/>
              <a:defRPr sz="1300">
                <a:solidFill>
                  <a:schemeClr val="dk1"/>
                </a:solidFill>
                <a:latin typeface="Encode Sans"/>
                <a:ea typeface="Encode Sans"/>
                <a:cs typeface="Encode Sans"/>
                <a:sym typeface="Encode Sans"/>
              </a:defRPr>
            </a:lvl3pPr>
            <a:lvl4pPr lvl="3" algn="r">
              <a:buNone/>
              <a:defRPr sz="1300">
                <a:solidFill>
                  <a:schemeClr val="dk1"/>
                </a:solidFill>
                <a:latin typeface="Encode Sans"/>
                <a:ea typeface="Encode Sans"/>
                <a:cs typeface="Encode Sans"/>
                <a:sym typeface="Encode Sans"/>
              </a:defRPr>
            </a:lvl4pPr>
            <a:lvl5pPr lvl="4" algn="r">
              <a:buNone/>
              <a:defRPr sz="1300">
                <a:solidFill>
                  <a:schemeClr val="dk1"/>
                </a:solidFill>
                <a:latin typeface="Encode Sans"/>
                <a:ea typeface="Encode Sans"/>
                <a:cs typeface="Encode Sans"/>
                <a:sym typeface="Encode Sans"/>
              </a:defRPr>
            </a:lvl5pPr>
            <a:lvl6pPr lvl="5" algn="r">
              <a:buNone/>
              <a:defRPr sz="1300">
                <a:solidFill>
                  <a:schemeClr val="dk1"/>
                </a:solidFill>
                <a:latin typeface="Encode Sans"/>
                <a:ea typeface="Encode Sans"/>
                <a:cs typeface="Encode Sans"/>
                <a:sym typeface="Encode Sans"/>
              </a:defRPr>
            </a:lvl6pPr>
            <a:lvl7pPr lvl="6" algn="r">
              <a:buNone/>
              <a:defRPr sz="1300">
                <a:solidFill>
                  <a:schemeClr val="dk1"/>
                </a:solidFill>
                <a:latin typeface="Encode Sans"/>
                <a:ea typeface="Encode Sans"/>
                <a:cs typeface="Encode Sans"/>
                <a:sym typeface="Encode Sans"/>
              </a:defRPr>
            </a:lvl7pPr>
            <a:lvl8pPr lvl="7" algn="r">
              <a:buNone/>
              <a:defRPr sz="1300">
                <a:solidFill>
                  <a:schemeClr val="dk1"/>
                </a:solidFill>
                <a:latin typeface="Encode Sans"/>
                <a:ea typeface="Encode Sans"/>
                <a:cs typeface="Encode Sans"/>
                <a:sym typeface="Encode Sans"/>
              </a:defRPr>
            </a:lvl8pPr>
            <a:lvl9pPr lvl="8" algn="r">
              <a:buNone/>
              <a:defRPr sz="1300">
                <a:solidFill>
                  <a:schemeClr val="dk1"/>
                </a:solidFill>
                <a:latin typeface="Encode Sans"/>
                <a:ea typeface="Encode Sans"/>
                <a:cs typeface="Encode Sans"/>
                <a:sym typeface="Encode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image" Target="../media/image3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image" Target="../media/image15.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 Id="rId3" Type="http://schemas.openxmlformats.org/officeDocument/2006/relationships/image" Target="../media/image4.png"/><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image" Target="../media/image18.jp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 Id="rId3" Type="http://schemas.openxmlformats.org/officeDocument/2006/relationships/image" Target="../media/image2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 Id="rId3" Type="http://schemas.openxmlformats.org/officeDocument/2006/relationships/image" Target="../media/image17.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image" Target="../media/image3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image" Target="../media/image3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6.xml"/><Relationship Id="rId3" Type="http://schemas.openxmlformats.org/officeDocument/2006/relationships/image" Target="../media/image2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8.xml"/><Relationship Id="rId3" Type="http://schemas.openxmlformats.org/officeDocument/2006/relationships/image" Target="../media/image20.png"/><Relationship Id="rId4" Type="http://schemas.openxmlformats.org/officeDocument/2006/relationships/image" Target="../media/image19.png"/><Relationship Id="rId5" Type="http://schemas.openxmlformats.org/officeDocument/2006/relationships/image" Target="../media/image2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 Id="rId3" Type="http://schemas.openxmlformats.org/officeDocument/2006/relationships/image" Target="../media/image2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hyperlink" Target="https://www.enelgreenpower.com/learning-hub/renewable-energies"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 Id="rId3"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hyperlink" Target="https://www.gecocommunity.it" TargetMode="Externa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 Id="rId3" Type="http://schemas.openxmlformats.org/officeDocument/2006/relationships/hyperlink" Target="https://www.fondazioneconilsud.it/progetto-sostenuto/comunita-energetica-e-solidale-di-napoli-est/" TargetMode="Externa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0"/>
          <p:cNvSpPr txBox="1"/>
          <p:nvPr>
            <p:ph type="ctrTitle"/>
          </p:nvPr>
        </p:nvSpPr>
        <p:spPr>
          <a:xfrm>
            <a:off x="723900" y="603250"/>
            <a:ext cx="5332200" cy="159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100">
                <a:solidFill>
                  <a:schemeClr val="accent6"/>
                </a:solidFill>
              </a:rPr>
              <a:t>Energy Community </a:t>
            </a:r>
            <a:endParaRPr>
              <a:solidFill>
                <a:schemeClr val="accent3"/>
              </a:solidFill>
            </a:endParaRPr>
          </a:p>
          <a:p>
            <a:pPr indent="0" lvl="0" marL="0" rtl="0" algn="l">
              <a:spcBef>
                <a:spcPts val="0"/>
              </a:spcBef>
              <a:spcAft>
                <a:spcPts val="0"/>
              </a:spcAft>
              <a:buNone/>
            </a:pPr>
            <a:r>
              <a:rPr lang="en" sz="3600">
                <a:solidFill>
                  <a:schemeClr val="accent3"/>
                </a:solidFill>
              </a:rPr>
              <a:t>Case Study</a:t>
            </a:r>
            <a:endParaRPr sz="3600">
              <a:solidFill>
                <a:schemeClr val="accent3"/>
              </a:solidFill>
            </a:endParaRPr>
          </a:p>
        </p:txBody>
      </p:sp>
      <p:sp>
        <p:nvSpPr>
          <p:cNvPr id="394" name="Google Shape;394;p50"/>
          <p:cNvSpPr txBox="1"/>
          <p:nvPr>
            <p:ph idx="1" type="subTitle"/>
          </p:nvPr>
        </p:nvSpPr>
        <p:spPr>
          <a:xfrm>
            <a:off x="723900" y="2198583"/>
            <a:ext cx="2526900" cy="69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Economics &amp; Smart Management of electrical systems course.</a:t>
            </a:r>
            <a:endParaRPr sz="1100"/>
          </a:p>
        </p:txBody>
      </p:sp>
      <p:sp>
        <p:nvSpPr>
          <p:cNvPr id="395" name="Google Shape;395;p50"/>
          <p:cNvSpPr/>
          <p:nvPr/>
        </p:nvSpPr>
        <p:spPr>
          <a:xfrm>
            <a:off x="6963761" y="603248"/>
            <a:ext cx="724817" cy="519126"/>
          </a:xfrm>
          <a:custGeom>
            <a:rect b="b" l="l" r="r" t="t"/>
            <a:pathLst>
              <a:path extrusionOk="0" h="27362" w="42449">
                <a:moveTo>
                  <a:pt x="17128" y="0"/>
                </a:moveTo>
                <a:lnTo>
                  <a:pt x="16549" y="55"/>
                </a:lnTo>
                <a:lnTo>
                  <a:pt x="16025" y="111"/>
                </a:lnTo>
                <a:lnTo>
                  <a:pt x="15474" y="221"/>
                </a:lnTo>
                <a:lnTo>
                  <a:pt x="14950" y="331"/>
                </a:lnTo>
                <a:lnTo>
                  <a:pt x="14425" y="497"/>
                </a:lnTo>
                <a:lnTo>
                  <a:pt x="13901" y="662"/>
                </a:lnTo>
                <a:lnTo>
                  <a:pt x="13405" y="855"/>
                </a:lnTo>
                <a:lnTo>
                  <a:pt x="12936" y="1076"/>
                </a:lnTo>
                <a:lnTo>
                  <a:pt x="12467" y="1297"/>
                </a:lnTo>
                <a:lnTo>
                  <a:pt x="11998" y="1572"/>
                </a:lnTo>
                <a:lnTo>
                  <a:pt x="11557" y="1848"/>
                </a:lnTo>
                <a:lnTo>
                  <a:pt x="11116" y="2152"/>
                </a:lnTo>
                <a:lnTo>
                  <a:pt x="10702" y="2483"/>
                </a:lnTo>
                <a:lnTo>
                  <a:pt x="10316" y="2814"/>
                </a:lnTo>
                <a:lnTo>
                  <a:pt x="9930" y="3200"/>
                </a:lnTo>
                <a:lnTo>
                  <a:pt x="9571" y="3558"/>
                </a:lnTo>
                <a:lnTo>
                  <a:pt x="9212" y="3972"/>
                </a:lnTo>
                <a:lnTo>
                  <a:pt x="8881" y="4386"/>
                </a:lnTo>
                <a:lnTo>
                  <a:pt x="8578" y="4800"/>
                </a:lnTo>
                <a:lnTo>
                  <a:pt x="8302" y="5241"/>
                </a:lnTo>
                <a:lnTo>
                  <a:pt x="8026" y="5710"/>
                </a:lnTo>
                <a:lnTo>
                  <a:pt x="7778" y="6179"/>
                </a:lnTo>
                <a:lnTo>
                  <a:pt x="7558" y="6648"/>
                </a:lnTo>
                <a:lnTo>
                  <a:pt x="7364" y="7144"/>
                </a:lnTo>
                <a:lnTo>
                  <a:pt x="7171" y="7668"/>
                </a:lnTo>
                <a:lnTo>
                  <a:pt x="7033" y="8165"/>
                </a:lnTo>
                <a:lnTo>
                  <a:pt x="6896" y="8716"/>
                </a:lnTo>
                <a:lnTo>
                  <a:pt x="6813" y="9240"/>
                </a:lnTo>
                <a:lnTo>
                  <a:pt x="6730" y="9792"/>
                </a:lnTo>
                <a:lnTo>
                  <a:pt x="6675" y="10344"/>
                </a:lnTo>
                <a:lnTo>
                  <a:pt x="6675" y="10923"/>
                </a:lnTo>
                <a:lnTo>
                  <a:pt x="5958" y="11061"/>
                </a:lnTo>
                <a:lnTo>
                  <a:pt x="5296" y="11254"/>
                </a:lnTo>
                <a:lnTo>
                  <a:pt x="4634" y="11502"/>
                </a:lnTo>
                <a:lnTo>
                  <a:pt x="4027" y="11805"/>
                </a:lnTo>
                <a:lnTo>
                  <a:pt x="3448" y="12164"/>
                </a:lnTo>
                <a:lnTo>
                  <a:pt x="2896" y="12578"/>
                </a:lnTo>
                <a:lnTo>
                  <a:pt x="2372" y="13019"/>
                </a:lnTo>
                <a:lnTo>
                  <a:pt x="1903" y="13515"/>
                </a:lnTo>
                <a:lnTo>
                  <a:pt x="1489" y="14067"/>
                </a:lnTo>
                <a:lnTo>
                  <a:pt x="1103" y="14619"/>
                </a:lnTo>
                <a:lnTo>
                  <a:pt x="772" y="15226"/>
                </a:lnTo>
                <a:lnTo>
                  <a:pt x="497" y="15860"/>
                </a:lnTo>
                <a:lnTo>
                  <a:pt x="276" y="16522"/>
                </a:lnTo>
                <a:lnTo>
                  <a:pt x="110" y="17211"/>
                </a:lnTo>
                <a:lnTo>
                  <a:pt x="28" y="17929"/>
                </a:lnTo>
                <a:lnTo>
                  <a:pt x="0" y="18287"/>
                </a:lnTo>
                <a:lnTo>
                  <a:pt x="0" y="18673"/>
                </a:lnTo>
                <a:lnTo>
                  <a:pt x="0" y="19059"/>
                </a:lnTo>
                <a:lnTo>
                  <a:pt x="28" y="19473"/>
                </a:lnTo>
                <a:lnTo>
                  <a:pt x="83" y="19859"/>
                </a:lnTo>
                <a:lnTo>
                  <a:pt x="138" y="20246"/>
                </a:lnTo>
                <a:lnTo>
                  <a:pt x="248" y="20632"/>
                </a:lnTo>
                <a:lnTo>
                  <a:pt x="331" y="20990"/>
                </a:lnTo>
                <a:lnTo>
                  <a:pt x="469" y="21349"/>
                </a:lnTo>
                <a:lnTo>
                  <a:pt x="607" y="21707"/>
                </a:lnTo>
                <a:lnTo>
                  <a:pt x="772" y="22066"/>
                </a:lnTo>
                <a:lnTo>
                  <a:pt x="938" y="22397"/>
                </a:lnTo>
                <a:lnTo>
                  <a:pt x="1131" y="22728"/>
                </a:lnTo>
                <a:lnTo>
                  <a:pt x="1324" y="23059"/>
                </a:lnTo>
                <a:lnTo>
                  <a:pt x="1545" y="23362"/>
                </a:lnTo>
                <a:lnTo>
                  <a:pt x="1793" y="23666"/>
                </a:lnTo>
                <a:lnTo>
                  <a:pt x="2041" y="23942"/>
                </a:lnTo>
                <a:lnTo>
                  <a:pt x="2289" y="24217"/>
                </a:lnTo>
                <a:lnTo>
                  <a:pt x="2565" y="24466"/>
                </a:lnTo>
                <a:lnTo>
                  <a:pt x="2841" y="24714"/>
                </a:lnTo>
                <a:lnTo>
                  <a:pt x="3144" y="24962"/>
                </a:lnTo>
                <a:lnTo>
                  <a:pt x="3448" y="25183"/>
                </a:lnTo>
                <a:lnTo>
                  <a:pt x="3779" y="25376"/>
                </a:lnTo>
                <a:lnTo>
                  <a:pt x="4110" y="25569"/>
                </a:lnTo>
                <a:lnTo>
                  <a:pt x="4441" y="25734"/>
                </a:lnTo>
                <a:lnTo>
                  <a:pt x="4772" y="25900"/>
                </a:lnTo>
                <a:lnTo>
                  <a:pt x="5130" y="26038"/>
                </a:lnTo>
                <a:lnTo>
                  <a:pt x="5516" y="26148"/>
                </a:lnTo>
                <a:lnTo>
                  <a:pt x="5875" y="26258"/>
                </a:lnTo>
                <a:lnTo>
                  <a:pt x="6261" y="26341"/>
                </a:lnTo>
                <a:lnTo>
                  <a:pt x="6647" y="26424"/>
                </a:lnTo>
                <a:lnTo>
                  <a:pt x="7033" y="26479"/>
                </a:lnTo>
                <a:lnTo>
                  <a:pt x="7447" y="26507"/>
                </a:lnTo>
                <a:lnTo>
                  <a:pt x="7833" y="26507"/>
                </a:lnTo>
                <a:lnTo>
                  <a:pt x="8440" y="26479"/>
                </a:lnTo>
                <a:lnTo>
                  <a:pt x="8992" y="26424"/>
                </a:lnTo>
                <a:lnTo>
                  <a:pt x="9571" y="26314"/>
                </a:lnTo>
                <a:lnTo>
                  <a:pt x="10123" y="26176"/>
                </a:lnTo>
                <a:lnTo>
                  <a:pt x="10647" y="26010"/>
                </a:lnTo>
                <a:lnTo>
                  <a:pt x="11143" y="25790"/>
                </a:lnTo>
                <a:lnTo>
                  <a:pt x="11640" y="25514"/>
                </a:lnTo>
                <a:lnTo>
                  <a:pt x="12109" y="25238"/>
                </a:lnTo>
                <a:lnTo>
                  <a:pt x="12826" y="25707"/>
                </a:lnTo>
                <a:lnTo>
                  <a:pt x="13570" y="26120"/>
                </a:lnTo>
                <a:lnTo>
                  <a:pt x="13929" y="26314"/>
                </a:lnTo>
                <a:lnTo>
                  <a:pt x="14343" y="26507"/>
                </a:lnTo>
                <a:lnTo>
                  <a:pt x="14729" y="26645"/>
                </a:lnTo>
                <a:lnTo>
                  <a:pt x="15143" y="26810"/>
                </a:lnTo>
                <a:lnTo>
                  <a:pt x="15556" y="26920"/>
                </a:lnTo>
                <a:lnTo>
                  <a:pt x="15970" y="27031"/>
                </a:lnTo>
                <a:lnTo>
                  <a:pt x="16384" y="27141"/>
                </a:lnTo>
                <a:lnTo>
                  <a:pt x="16825" y="27224"/>
                </a:lnTo>
                <a:lnTo>
                  <a:pt x="17266" y="27279"/>
                </a:lnTo>
                <a:lnTo>
                  <a:pt x="17708" y="27334"/>
                </a:lnTo>
                <a:lnTo>
                  <a:pt x="18149" y="27362"/>
                </a:lnTo>
                <a:lnTo>
                  <a:pt x="19197" y="27362"/>
                </a:lnTo>
                <a:lnTo>
                  <a:pt x="19749" y="27307"/>
                </a:lnTo>
                <a:lnTo>
                  <a:pt x="20328" y="27224"/>
                </a:lnTo>
                <a:lnTo>
                  <a:pt x="20880" y="27141"/>
                </a:lnTo>
                <a:lnTo>
                  <a:pt x="21431" y="27003"/>
                </a:lnTo>
                <a:lnTo>
                  <a:pt x="21955" y="26838"/>
                </a:lnTo>
                <a:lnTo>
                  <a:pt x="22479" y="26672"/>
                </a:lnTo>
                <a:lnTo>
                  <a:pt x="23003" y="26451"/>
                </a:lnTo>
                <a:lnTo>
                  <a:pt x="23500" y="26231"/>
                </a:lnTo>
                <a:lnTo>
                  <a:pt x="23969" y="25955"/>
                </a:lnTo>
                <a:lnTo>
                  <a:pt x="24438" y="25679"/>
                </a:lnTo>
                <a:lnTo>
                  <a:pt x="24879" y="25376"/>
                </a:lnTo>
                <a:lnTo>
                  <a:pt x="25320" y="25072"/>
                </a:lnTo>
                <a:lnTo>
                  <a:pt x="25762" y="24714"/>
                </a:lnTo>
                <a:lnTo>
                  <a:pt x="26148" y="24355"/>
                </a:lnTo>
                <a:lnTo>
                  <a:pt x="26534" y="23969"/>
                </a:lnTo>
                <a:lnTo>
                  <a:pt x="27058" y="24107"/>
                </a:lnTo>
                <a:lnTo>
                  <a:pt x="27610" y="24217"/>
                </a:lnTo>
                <a:lnTo>
                  <a:pt x="28134" y="24272"/>
                </a:lnTo>
                <a:lnTo>
                  <a:pt x="29265" y="24272"/>
                </a:lnTo>
                <a:lnTo>
                  <a:pt x="29816" y="24217"/>
                </a:lnTo>
                <a:lnTo>
                  <a:pt x="30340" y="24107"/>
                </a:lnTo>
                <a:lnTo>
                  <a:pt x="30864" y="23969"/>
                </a:lnTo>
                <a:lnTo>
                  <a:pt x="31388" y="23831"/>
                </a:lnTo>
                <a:lnTo>
                  <a:pt x="31857" y="23611"/>
                </a:lnTo>
                <a:lnTo>
                  <a:pt x="32354" y="23390"/>
                </a:lnTo>
                <a:lnTo>
                  <a:pt x="32795" y="23142"/>
                </a:lnTo>
                <a:lnTo>
                  <a:pt x="33209" y="23445"/>
                </a:lnTo>
                <a:lnTo>
                  <a:pt x="33623" y="23721"/>
                </a:lnTo>
                <a:lnTo>
                  <a:pt x="34064" y="23969"/>
                </a:lnTo>
                <a:lnTo>
                  <a:pt x="34533" y="24162"/>
                </a:lnTo>
                <a:lnTo>
                  <a:pt x="35029" y="24328"/>
                </a:lnTo>
                <a:lnTo>
                  <a:pt x="35526" y="24438"/>
                </a:lnTo>
                <a:lnTo>
                  <a:pt x="36050" y="24493"/>
                </a:lnTo>
                <a:lnTo>
                  <a:pt x="36601" y="24521"/>
                </a:lnTo>
                <a:lnTo>
                  <a:pt x="37181" y="24493"/>
                </a:lnTo>
                <a:lnTo>
                  <a:pt x="37760" y="24410"/>
                </a:lnTo>
                <a:lnTo>
                  <a:pt x="38339" y="24272"/>
                </a:lnTo>
                <a:lnTo>
                  <a:pt x="38863" y="24079"/>
                </a:lnTo>
                <a:lnTo>
                  <a:pt x="39387" y="23831"/>
                </a:lnTo>
                <a:lnTo>
                  <a:pt x="39856" y="23528"/>
                </a:lnTo>
                <a:lnTo>
                  <a:pt x="40325" y="23197"/>
                </a:lnTo>
                <a:lnTo>
                  <a:pt x="40739" y="22811"/>
                </a:lnTo>
                <a:lnTo>
                  <a:pt x="41125" y="22397"/>
                </a:lnTo>
                <a:lnTo>
                  <a:pt x="41456" y="21928"/>
                </a:lnTo>
                <a:lnTo>
                  <a:pt x="41732" y="21459"/>
                </a:lnTo>
                <a:lnTo>
                  <a:pt x="41980" y="20935"/>
                </a:lnTo>
                <a:lnTo>
                  <a:pt x="42201" y="20411"/>
                </a:lnTo>
                <a:lnTo>
                  <a:pt x="42338" y="19832"/>
                </a:lnTo>
                <a:lnTo>
                  <a:pt x="42421" y="19253"/>
                </a:lnTo>
                <a:lnTo>
                  <a:pt x="42449" y="18673"/>
                </a:lnTo>
                <a:lnTo>
                  <a:pt x="42421" y="18067"/>
                </a:lnTo>
                <a:lnTo>
                  <a:pt x="42338" y="17487"/>
                </a:lnTo>
                <a:lnTo>
                  <a:pt x="42201" y="16908"/>
                </a:lnTo>
                <a:lnTo>
                  <a:pt x="41980" y="16384"/>
                </a:lnTo>
                <a:lnTo>
                  <a:pt x="41732" y="15860"/>
                </a:lnTo>
                <a:lnTo>
                  <a:pt x="41456" y="15391"/>
                </a:lnTo>
                <a:lnTo>
                  <a:pt x="41125" y="14922"/>
                </a:lnTo>
                <a:lnTo>
                  <a:pt x="40739" y="14508"/>
                </a:lnTo>
                <a:lnTo>
                  <a:pt x="40325" y="14150"/>
                </a:lnTo>
                <a:lnTo>
                  <a:pt x="39856" y="13791"/>
                </a:lnTo>
                <a:lnTo>
                  <a:pt x="39387" y="13515"/>
                </a:lnTo>
                <a:lnTo>
                  <a:pt x="38863" y="13267"/>
                </a:lnTo>
                <a:lnTo>
                  <a:pt x="38339" y="13074"/>
                </a:lnTo>
                <a:lnTo>
                  <a:pt x="37760" y="12909"/>
                </a:lnTo>
                <a:lnTo>
                  <a:pt x="37181" y="12826"/>
                </a:lnTo>
                <a:lnTo>
                  <a:pt x="36601" y="12798"/>
                </a:lnTo>
                <a:lnTo>
                  <a:pt x="36215" y="12826"/>
                </a:lnTo>
                <a:lnTo>
                  <a:pt x="35829" y="12854"/>
                </a:lnTo>
                <a:lnTo>
                  <a:pt x="35581" y="12357"/>
                </a:lnTo>
                <a:lnTo>
                  <a:pt x="35277" y="11916"/>
                </a:lnTo>
                <a:lnTo>
                  <a:pt x="34974" y="11474"/>
                </a:lnTo>
                <a:lnTo>
                  <a:pt x="34615" y="11033"/>
                </a:lnTo>
                <a:lnTo>
                  <a:pt x="34229" y="10647"/>
                </a:lnTo>
                <a:lnTo>
                  <a:pt x="33843" y="10288"/>
                </a:lnTo>
                <a:lnTo>
                  <a:pt x="33402" y="9957"/>
                </a:lnTo>
                <a:lnTo>
                  <a:pt x="32961" y="9626"/>
                </a:lnTo>
                <a:lnTo>
                  <a:pt x="32492" y="9351"/>
                </a:lnTo>
                <a:lnTo>
                  <a:pt x="31995" y="9102"/>
                </a:lnTo>
                <a:lnTo>
                  <a:pt x="31471" y="8909"/>
                </a:lnTo>
                <a:lnTo>
                  <a:pt x="30947" y="8716"/>
                </a:lnTo>
                <a:lnTo>
                  <a:pt x="30423" y="8578"/>
                </a:lnTo>
                <a:lnTo>
                  <a:pt x="29844" y="8468"/>
                </a:lnTo>
                <a:lnTo>
                  <a:pt x="29292" y="8413"/>
                </a:lnTo>
                <a:lnTo>
                  <a:pt x="28713" y="8385"/>
                </a:lnTo>
                <a:lnTo>
                  <a:pt x="28382" y="8413"/>
                </a:lnTo>
                <a:lnTo>
                  <a:pt x="28272" y="7972"/>
                </a:lnTo>
                <a:lnTo>
                  <a:pt x="28134" y="7530"/>
                </a:lnTo>
                <a:lnTo>
                  <a:pt x="27968" y="7089"/>
                </a:lnTo>
                <a:lnTo>
                  <a:pt x="27803" y="6675"/>
                </a:lnTo>
                <a:lnTo>
                  <a:pt x="27610" y="6261"/>
                </a:lnTo>
                <a:lnTo>
                  <a:pt x="27417" y="5848"/>
                </a:lnTo>
                <a:lnTo>
                  <a:pt x="27196" y="5434"/>
                </a:lnTo>
                <a:lnTo>
                  <a:pt x="26948" y="5048"/>
                </a:lnTo>
                <a:lnTo>
                  <a:pt x="26699" y="4689"/>
                </a:lnTo>
                <a:lnTo>
                  <a:pt x="26424" y="4331"/>
                </a:lnTo>
                <a:lnTo>
                  <a:pt x="26148" y="3972"/>
                </a:lnTo>
                <a:lnTo>
                  <a:pt x="25844" y="3641"/>
                </a:lnTo>
                <a:lnTo>
                  <a:pt x="25541" y="3310"/>
                </a:lnTo>
                <a:lnTo>
                  <a:pt x="25210" y="2979"/>
                </a:lnTo>
                <a:lnTo>
                  <a:pt x="24879" y="2676"/>
                </a:lnTo>
                <a:lnTo>
                  <a:pt x="24548" y="2400"/>
                </a:lnTo>
                <a:lnTo>
                  <a:pt x="24189" y="2124"/>
                </a:lnTo>
                <a:lnTo>
                  <a:pt x="23803" y="1848"/>
                </a:lnTo>
                <a:lnTo>
                  <a:pt x="23417" y="1628"/>
                </a:lnTo>
                <a:lnTo>
                  <a:pt x="23031" y="1379"/>
                </a:lnTo>
                <a:lnTo>
                  <a:pt x="22645" y="1159"/>
                </a:lnTo>
                <a:lnTo>
                  <a:pt x="22231" y="966"/>
                </a:lnTo>
                <a:lnTo>
                  <a:pt x="21817" y="800"/>
                </a:lnTo>
                <a:lnTo>
                  <a:pt x="21376" y="635"/>
                </a:lnTo>
                <a:lnTo>
                  <a:pt x="20935" y="497"/>
                </a:lnTo>
                <a:lnTo>
                  <a:pt x="20493" y="359"/>
                </a:lnTo>
                <a:lnTo>
                  <a:pt x="20052" y="249"/>
                </a:lnTo>
                <a:lnTo>
                  <a:pt x="19583" y="166"/>
                </a:lnTo>
                <a:lnTo>
                  <a:pt x="19114" y="83"/>
                </a:lnTo>
                <a:lnTo>
                  <a:pt x="18645" y="28"/>
                </a:lnTo>
                <a:lnTo>
                  <a:pt x="181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0"/>
          <p:cNvSpPr/>
          <p:nvPr/>
        </p:nvSpPr>
        <p:spPr>
          <a:xfrm>
            <a:off x="7733073" y="1228566"/>
            <a:ext cx="683854" cy="470461"/>
          </a:xfrm>
          <a:custGeom>
            <a:rect b="b" l="l" r="r" t="t"/>
            <a:pathLst>
              <a:path extrusionOk="0" h="24797" w="40050">
                <a:moveTo>
                  <a:pt x="18232" y="0"/>
                </a:moveTo>
                <a:lnTo>
                  <a:pt x="17708" y="28"/>
                </a:lnTo>
                <a:lnTo>
                  <a:pt x="17184" y="83"/>
                </a:lnTo>
                <a:lnTo>
                  <a:pt x="16687" y="165"/>
                </a:lnTo>
                <a:lnTo>
                  <a:pt x="16191" y="276"/>
                </a:lnTo>
                <a:lnTo>
                  <a:pt x="15694" y="386"/>
                </a:lnTo>
                <a:lnTo>
                  <a:pt x="15198" y="524"/>
                </a:lnTo>
                <a:lnTo>
                  <a:pt x="14729" y="662"/>
                </a:lnTo>
                <a:lnTo>
                  <a:pt x="14233" y="855"/>
                </a:lnTo>
                <a:lnTo>
                  <a:pt x="13791" y="1048"/>
                </a:lnTo>
                <a:lnTo>
                  <a:pt x="13322" y="1241"/>
                </a:lnTo>
                <a:lnTo>
                  <a:pt x="12881" y="1462"/>
                </a:lnTo>
                <a:lnTo>
                  <a:pt x="12467" y="1710"/>
                </a:lnTo>
                <a:lnTo>
                  <a:pt x="12026" y="1986"/>
                </a:lnTo>
                <a:lnTo>
                  <a:pt x="11612" y="2262"/>
                </a:lnTo>
                <a:lnTo>
                  <a:pt x="11226" y="2538"/>
                </a:lnTo>
                <a:lnTo>
                  <a:pt x="10840" y="2869"/>
                </a:lnTo>
                <a:lnTo>
                  <a:pt x="10454" y="3172"/>
                </a:lnTo>
                <a:lnTo>
                  <a:pt x="10095" y="3531"/>
                </a:lnTo>
                <a:lnTo>
                  <a:pt x="9737" y="3889"/>
                </a:lnTo>
                <a:lnTo>
                  <a:pt x="9406" y="4248"/>
                </a:lnTo>
                <a:lnTo>
                  <a:pt x="9102" y="4634"/>
                </a:lnTo>
                <a:lnTo>
                  <a:pt x="8799" y="5020"/>
                </a:lnTo>
                <a:lnTo>
                  <a:pt x="8496" y="5434"/>
                </a:lnTo>
                <a:lnTo>
                  <a:pt x="8220" y="5847"/>
                </a:lnTo>
                <a:lnTo>
                  <a:pt x="7971" y="6261"/>
                </a:lnTo>
                <a:lnTo>
                  <a:pt x="7723" y="6702"/>
                </a:lnTo>
                <a:lnTo>
                  <a:pt x="7503" y="7171"/>
                </a:lnTo>
                <a:lnTo>
                  <a:pt x="7309" y="7613"/>
                </a:lnTo>
                <a:lnTo>
                  <a:pt x="7116" y="8109"/>
                </a:lnTo>
                <a:lnTo>
                  <a:pt x="6951" y="8578"/>
                </a:lnTo>
                <a:lnTo>
                  <a:pt x="6813" y="9074"/>
                </a:lnTo>
                <a:lnTo>
                  <a:pt x="6151" y="9130"/>
                </a:lnTo>
                <a:lnTo>
                  <a:pt x="5489" y="9268"/>
                </a:lnTo>
                <a:lnTo>
                  <a:pt x="4882" y="9433"/>
                </a:lnTo>
                <a:lnTo>
                  <a:pt x="4275" y="9654"/>
                </a:lnTo>
                <a:lnTo>
                  <a:pt x="3696" y="9957"/>
                </a:lnTo>
                <a:lnTo>
                  <a:pt x="3145" y="10288"/>
                </a:lnTo>
                <a:lnTo>
                  <a:pt x="2648" y="10674"/>
                </a:lnTo>
                <a:lnTo>
                  <a:pt x="2152" y="11088"/>
                </a:lnTo>
                <a:lnTo>
                  <a:pt x="1738" y="11557"/>
                </a:lnTo>
                <a:lnTo>
                  <a:pt x="1324" y="12053"/>
                </a:lnTo>
                <a:lnTo>
                  <a:pt x="966" y="12577"/>
                </a:lnTo>
                <a:lnTo>
                  <a:pt x="690" y="13157"/>
                </a:lnTo>
                <a:lnTo>
                  <a:pt x="414" y="13763"/>
                </a:lnTo>
                <a:lnTo>
                  <a:pt x="221" y="14398"/>
                </a:lnTo>
                <a:lnTo>
                  <a:pt x="83" y="15032"/>
                </a:lnTo>
                <a:lnTo>
                  <a:pt x="0" y="15722"/>
                </a:lnTo>
                <a:lnTo>
                  <a:pt x="0" y="16080"/>
                </a:lnTo>
                <a:lnTo>
                  <a:pt x="0" y="16466"/>
                </a:lnTo>
                <a:lnTo>
                  <a:pt x="28" y="16825"/>
                </a:lnTo>
                <a:lnTo>
                  <a:pt x="55" y="17156"/>
                </a:lnTo>
                <a:lnTo>
                  <a:pt x="111" y="17515"/>
                </a:lnTo>
                <a:lnTo>
                  <a:pt x="193" y="17873"/>
                </a:lnTo>
                <a:lnTo>
                  <a:pt x="276" y="18204"/>
                </a:lnTo>
                <a:lnTo>
                  <a:pt x="386" y="18535"/>
                </a:lnTo>
                <a:lnTo>
                  <a:pt x="497" y="18866"/>
                </a:lnTo>
                <a:lnTo>
                  <a:pt x="635" y="19170"/>
                </a:lnTo>
                <a:lnTo>
                  <a:pt x="800" y="19501"/>
                </a:lnTo>
                <a:lnTo>
                  <a:pt x="966" y="19804"/>
                </a:lnTo>
                <a:lnTo>
                  <a:pt x="1324" y="20383"/>
                </a:lnTo>
                <a:lnTo>
                  <a:pt x="1765" y="20907"/>
                </a:lnTo>
                <a:lnTo>
                  <a:pt x="2234" y="21404"/>
                </a:lnTo>
                <a:lnTo>
                  <a:pt x="2758" y="21845"/>
                </a:lnTo>
                <a:lnTo>
                  <a:pt x="3034" y="22066"/>
                </a:lnTo>
                <a:lnTo>
                  <a:pt x="3310" y="22259"/>
                </a:lnTo>
                <a:lnTo>
                  <a:pt x="3613" y="22424"/>
                </a:lnTo>
                <a:lnTo>
                  <a:pt x="3917" y="22590"/>
                </a:lnTo>
                <a:lnTo>
                  <a:pt x="4220" y="22755"/>
                </a:lnTo>
                <a:lnTo>
                  <a:pt x="4551" y="22866"/>
                </a:lnTo>
                <a:lnTo>
                  <a:pt x="4882" y="23003"/>
                </a:lnTo>
                <a:lnTo>
                  <a:pt x="5213" y="23114"/>
                </a:lnTo>
                <a:lnTo>
                  <a:pt x="5572" y="23197"/>
                </a:lnTo>
                <a:lnTo>
                  <a:pt x="5930" y="23252"/>
                </a:lnTo>
                <a:lnTo>
                  <a:pt x="6289" y="23307"/>
                </a:lnTo>
                <a:lnTo>
                  <a:pt x="6648" y="23334"/>
                </a:lnTo>
                <a:lnTo>
                  <a:pt x="7144" y="23362"/>
                </a:lnTo>
                <a:lnTo>
                  <a:pt x="7696" y="23334"/>
                </a:lnTo>
                <a:lnTo>
                  <a:pt x="8220" y="23279"/>
                </a:lnTo>
                <a:lnTo>
                  <a:pt x="8744" y="23169"/>
                </a:lnTo>
                <a:lnTo>
                  <a:pt x="9240" y="23031"/>
                </a:lnTo>
                <a:lnTo>
                  <a:pt x="9737" y="22866"/>
                </a:lnTo>
                <a:lnTo>
                  <a:pt x="10206" y="22672"/>
                </a:lnTo>
                <a:lnTo>
                  <a:pt x="10674" y="22424"/>
                </a:lnTo>
                <a:lnTo>
                  <a:pt x="11116" y="22148"/>
                </a:lnTo>
                <a:lnTo>
                  <a:pt x="11833" y="22700"/>
                </a:lnTo>
                <a:lnTo>
                  <a:pt x="12219" y="22921"/>
                </a:lnTo>
                <a:lnTo>
                  <a:pt x="12605" y="23169"/>
                </a:lnTo>
                <a:lnTo>
                  <a:pt x="12991" y="23390"/>
                </a:lnTo>
                <a:lnTo>
                  <a:pt x="13405" y="23583"/>
                </a:lnTo>
                <a:lnTo>
                  <a:pt x="13819" y="23776"/>
                </a:lnTo>
                <a:lnTo>
                  <a:pt x="14260" y="23941"/>
                </a:lnTo>
                <a:lnTo>
                  <a:pt x="14674" y="24107"/>
                </a:lnTo>
                <a:lnTo>
                  <a:pt x="15115" y="24245"/>
                </a:lnTo>
                <a:lnTo>
                  <a:pt x="15557" y="24383"/>
                </a:lnTo>
                <a:lnTo>
                  <a:pt x="16025" y="24493"/>
                </a:lnTo>
                <a:lnTo>
                  <a:pt x="16494" y="24603"/>
                </a:lnTo>
                <a:lnTo>
                  <a:pt x="16963" y="24658"/>
                </a:lnTo>
                <a:lnTo>
                  <a:pt x="17432" y="24741"/>
                </a:lnTo>
                <a:lnTo>
                  <a:pt x="17901" y="24769"/>
                </a:lnTo>
                <a:lnTo>
                  <a:pt x="18784" y="24796"/>
                </a:lnTo>
                <a:lnTo>
                  <a:pt x="19335" y="24796"/>
                </a:lnTo>
                <a:lnTo>
                  <a:pt x="19914" y="24741"/>
                </a:lnTo>
                <a:lnTo>
                  <a:pt x="20466" y="24686"/>
                </a:lnTo>
                <a:lnTo>
                  <a:pt x="21018" y="24603"/>
                </a:lnTo>
                <a:lnTo>
                  <a:pt x="21542" y="24493"/>
                </a:lnTo>
                <a:lnTo>
                  <a:pt x="22093" y="24355"/>
                </a:lnTo>
                <a:lnTo>
                  <a:pt x="22618" y="24189"/>
                </a:lnTo>
                <a:lnTo>
                  <a:pt x="23114" y="23996"/>
                </a:lnTo>
                <a:lnTo>
                  <a:pt x="23638" y="23803"/>
                </a:lnTo>
                <a:lnTo>
                  <a:pt x="24135" y="23583"/>
                </a:lnTo>
                <a:lnTo>
                  <a:pt x="24603" y="23334"/>
                </a:lnTo>
                <a:lnTo>
                  <a:pt x="25072" y="23059"/>
                </a:lnTo>
                <a:lnTo>
                  <a:pt x="25541" y="22783"/>
                </a:lnTo>
                <a:lnTo>
                  <a:pt x="25983" y="22479"/>
                </a:lnTo>
                <a:lnTo>
                  <a:pt x="26424" y="22148"/>
                </a:lnTo>
                <a:lnTo>
                  <a:pt x="26838" y="21817"/>
                </a:lnTo>
                <a:lnTo>
                  <a:pt x="27306" y="22176"/>
                </a:lnTo>
                <a:lnTo>
                  <a:pt x="27831" y="22507"/>
                </a:lnTo>
                <a:lnTo>
                  <a:pt x="28355" y="22810"/>
                </a:lnTo>
                <a:lnTo>
                  <a:pt x="28934" y="23059"/>
                </a:lnTo>
                <a:lnTo>
                  <a:pt x="29513" y="23252"/>
                </a:lnTo>
                <a:lnTo>
                  <a:pt x="30120" y="23417"/>
                </a:lnTo>
                <a:lnTo>
                  <a:pt x="30754" y="23555"/>
                </a:lnTo>
                <a:lnTo>
                  <a:pt x="31389" y="23610"/>
                </a:lnTo>
                <a:lnTo>
                  <a:pt x="31940" y="23638"/>
                </a:lnTo>
                <a:lnTo>
                  <a:pt x="32354" y="23610"/>
                </a:lnTo>
                <a:lnTo>
                  <a:pt x="32740" y="23583"/>
                </a:lnTo>
                <a:lnTo>
                  <a:pt x="33126" y="23555"/>
                </a:lnTo>
                <a:lnTo>
                  <a:pt x="33512" y="23472"/>
                </a:lnTo>
                <a:lnTo>
                  <a:pt x="33871" y="23390"/>
                </a:lnTo>
                <a:lnTo>
                  <a:pt x="34230" y="23307"/>
                </a:lnTo>
                <a:lnTo>
                  <a:pt x="34616" y="23197"/>
                </a:lnTo>
                <a:lnTo>
                  <a:pt x="34947" y="23059"/>
                </a:lnTo>
                <a:lnTo>
                  <a:pt x="35305" y="22893"/>
                </a:lnTo>
                <a:lnTo>
                  <a:pt x="35636" y="22728"/>
                </a:lnTo>
                <a:lnTo>
                  <a:pt x="35967" y="22562"/>
                </a:lnTo>
                <a:lnTo>
                  <a:pt x="36298" y="22369"/>
                </a:lnTo>
                <a:lnTo>
                  <a:pt x="36602" y="22148"/>
                </a:lnTo>
                <a:lnTo>
                  <a:pt x="36905" y="21928"/>
                </a:lnTo>
                <a:lnTo>
                  <a:pt x="37181" y="21707"/>
                </a:lnTo>
                <a:lnTo>
                  <a:pt x="37484" y="21459"/>
                </a:lnTo>
                <a:lnTo>
                  <a:pt x="37732" y="21183"/>
                </a:lnTo>
                <a:lnTo>
                  <a:pt x="37981" y="20935"/>
                </a:lnTo>
                <a:lnTo>
                  <a:pt x="38229" y="20631"/>
                </a:lnTo>
                <a:lnTo>
                  <a:pt x="38477" y="20356"/>
                </a:lnTo>
                <a:lnTo>
                  <a:pt x="38670" y="20025"/>
                </a:lnTo>
                <a:lnTo>
                  <a:pt x="38891" y="19721"/>
                </a:lnTo>
                <a:lnTo>
                  <a:pt x="39084" y="19390"/>
                </a:lnTo>
                <a:lnTo>
                  <a:pt x="39249" y="19059"/>
                </a:lnTo>
                <a:lnTo>
                  <a:pt x="39415" y="18701"/>
                </a:lnTo>
                <a:lnTo>
                  <a:pt x="39553" y="18370"/>
                </a:lnTo>
                <a:lnTo>
                  <a:pt x="39663" y="17983"/>
                </a:lnTo>
                <a:lnTo>
                  <a:pt x="39774" y="17625"/>
                </a:lnTo>
                <a:lnTo>
                  <a:pt x="39884" y="17239"/>
                </a:lnTo>
                <a:lnTo>
                  <a:pt x="39939" y="16853"/>
                </a:lnTo>
                <a:lnTo>
                  <a:pt x="39994" y="16466"/>
                </a:lnTo>
                <a:lnTo>
                  <a:pt x="40049" y="16080"/>
                </a:lnTo>
                <a:lnTo>
                  <a:pt x="40049" y="15639"/>
                </a:lnTo>
                <a:lnTo>
                  <a:pt x="40049" y="15225"/>
                </a:lnTo>
                <a:lnTo>
                  <a:pt x="40022" y="14839"/>
                </a:lnTo>
                <a:lnTo>
                  <a:pt x="39994" y="14425"/>
                </a:lnTo>
                <a:lnTo>
                  <a:pt x="39911" y="14039"/>
                </a:lnTo>
                <a:lnTo>
                  <a:pt x="39829" y="13626"/>
                </a:lnTo>
                <a:lnTo>
                  <a:pt x="39746" y="13239"/>
                </a:lnTo>
                <a:lnTo>
                  <a:pt x="39608" y="12881"/>
                </a:lnTo>
                <a:lnTo>
                  <a:pt x="39470" y="12495"/>
                </a:lnTo>
                <a:lnTo>
                  <a:pt x="39332" y="12136"/>
                </a:lnTo>
                <a:lnTo>
                  <a:pt x="39167" y="11778"/>
                </a:lnTo>
                <a:lnTo>
                  <a:pt x="38974" y="11447"/>
                </a:lnTo>
                <a:lnTo>
                  <a:pt x="38753" y="11116"/>
                </a:lnTo>
                <a:lnTo>
                  <a:pt x="38532" y="10785"/>
                </a:lnTo>
                <a:lnTo>
                  <a:pt x="38312" y="10481"/>
                </a:lnTo>
                <a:lnTo>
                  <a:pt x="38063" y="10178"/>
                </a:lnTo>
                <a:lnTo>
                  <a:pt x="37788" y="9902"/>
                </a:lnTo>
                <a:lnTo>
                  <a:pt x="37512" y="9626"/>
                </a:lnTo>
                <a:lnTo>
                  <a:pt x="37236" y="9350"/>
                </a:lnTo>
                <a:lnTo>
                  <a:pt x="36933" y="9102"/>
                </a:lnTo>
                <a:lnTo>
                  <a:pt x="36629" y="8881"/>
                </a:lnTo>
                <a:lnTo>
                  <a:pt x="36298" y="8661"/>
                </a:lnTo>
                <a:lnTo>
                  <a:pt x="35967" y="8468"/>
                </a:lnTo>
                <a:lnTo>
                  <a:pt x="35609" y="8275"/>
                </a:lnTo>
                <a:lnTo>
                  <a:pt x="35250" y="8109"/>
                </a:lnTo>
                <a:lnTo>
                  <a:pt x="34892" y="7944"/>
                </a:lnTo>
                <a:lnTo>
                  <a:pt x="34505" y="7806"/>
                </a:lnTo>
                <a:lnTo>
                  <a:pt x="34119" y="7695"/>
                </a:lnTo>
                <a:lnTo>
                  <a:pt x="33733" y="7585"/>
                </a:lnTo>
                <a:lnTo>
                  <a:pt x="33319" y="7502"/>
                </a:lnTo>
                <a:lnTo>
                  <a:pt x="32906" y="7447"/>
                </a:lnTo>
                <a:lnTo>
                  <a:pt x="32492" y="7420"/>
                </a:lnTo>
                <a:lnTo>
                  <a:pt x="31940" y="7392"/>
                </a:lnTo>
                <a:lnTo>
                  <a:pt x="31499" y="7420"/>
                </a:lnTo>
                <a:lnTo>
                  <a:pt x="31058" y="7447"/>
                </a:lnTo>
                <a:lnTo>
                  <a:pt x="30616" y="7502"/>
                </a:lnTo>
                <a:lnTo>
                  <a:pt x="30175" y="7585"/>
                </a:lnTo>
                <a:lnTo>
                  <a:pt x="29816" y="6813"/>
                </a:lnTo>
                <a:lnTo>
                  <a:pt x="29430" y="6068"/>
                </a:lnTo>
                <a:lnTo>
                  <a:pt x="28961" y="5378"/>
                </a:lnTo>
                <a:lnTo>
                  <a:pt x="28465" y="4689"/>
                </a:lnTo>
                <a:lnTo>
                  <a:pt x="27913" y="4055"/>
                </a:lnTo>
                <a:lnTo>
                  <a:pt x="27334" y="3448"/>
                </a:lnTo>
                <a:lnTo>
                  <a:pt x="26700" y="2896"/>
                </a:lnTo>
                <a:lnTo>
                  <a:pt x="26038" y="2372"/>
                </a:lnTo>
                <a:lnTo>
                  <a:pt x="25348" y="1903"/>
                </a:lnTo>
                <a:lnTo>
                  <a:pt x="24603" y="1462"/>
                </a:lnTo>
                <a:lnTo>
                  <a:pt x="23859" y="1076"/>
                </a:lnTo>
                <a:lnTo>
                  <a:pt x="23059" y="772"/>
                </a:lnTo>
                <a:lnTo>
                  <a:pt x="22231" y="496"/>
                </a:lnTo>
                <a:lnTo>
                  <a:pt x="21376" y="276"/>
                </a:lnTo>
                <a:lnTo>
                  <a:pt x="20494" y="110"/>
                </a:lnTo>
                <a:lnTo>
                  <a:pt x="19611" y="28"/>
                </a:lnTo>
                <a:lnTo>
                  <a:pt x="187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0"/>
          <p:cNvSpPr/>
          <p:nvPr/>
        </p:nvSpPr>
        <p:spPr>
          <a:xfrm>
            <a:off x="6296053" y="2691168"/>
            <a:ext cx="1177902" cy="1401935"/>
          </a:xfrm>
          <a:custGeom>
            <a:rect b="b" l="l" r="r" t="t"/>
            <a:pathLst>
              <a:path extrusionOk="0" h="73893" w="68984">
                <a:moveTo>
                  <a:pt x="33486" y="0"/>
                </a:moveTo>
                <a:lnTo>
                  <a:pt x="32437" y="28"/>
                </a:lnTo>
                <a:lnTo>
                  <a:pt x="31334" y="83"/>
                </a:lnTo>
                <a:lnTo>
                  <a:pt x="30231" y="194"/>
                </a:lnTo>
                <a:lnTo>
                  <a:pt x="29072" y="331"/>
                </a:lnTo>
                <a:lnTo>
                  <a:pt x="27914" y="525"/>
                </a:lnTo>
                <a:lnTo>
                  <a:pt x="26728" y="773"/>
                </a:lnTo>
                <a:lnTo>
                  <a:pt x="25542" y="1021"/>
                </a:lnTo>
                <a:lnTo>
                  <a:pt x="24328" y="1352"/>
                </a:lnTo>
                <a:lnTo>
                  <a:pt x="23115" y="1711"/>
                </a:lnTo>
                <a:lnTo>
                  <a:pt x="21901" y="2124"/>
                </a:lnTo>
                <a:lnTo>
                  <a:pt x="20660" y="2593"/>
                </a:lnTo>
                <a:lnTo>
                  <a:pt x="19446" y="3090"/>
                </a:lnTo>
                <a:lnTo>
                  <a:pt x="18233" y="3641"/>
                </a:lnTo>
                <a:lnTo>
                  <a:pt x="17019" y="4248"/>
                </a:lnTo>
                <a:lnTo>
                  <a:pt x="15833" y="4910"/>
                </a:lnTo>
                <a:lnTo>
                  <a:pt x="14675" y="5627"/>
                </a:lnTo>
                <a:lnTo>
                  <a:pt x="13516" y="6399"/>
                </a:lnTo>
                <a:lnTo>
                  <a:pt x="12385" y="7227"/>
                </a:lnTo>
                <a:lnTo>
                  <a:pt x="11282" y="8082"/>
                </a:lnTo>
                <a:lnTo>
                  <a:pt x="10206" y="9020"/>
                </a:lnTo>
                <a:lnTo>
                  <a:pt x="9682" y="9516"/>
                </a:lnTo>
                <a:lnTo>
                  <a:pt x="9158" y="10013"/>
                </a:lnTo>
                <a:lnTo>
                  <a:pt x="8662" y="10537"/>
                </a:lnTo>
                <a:lnTo>
                  <a:pt x="8165" y="11061"/>
                </a:lnTo>
                <a:lnTo>
                  <a:pt x="7669" y="11613"/>
                </a:lnTo>
                <a:lnTo>
                  <a:pt x="7200" y="12192"/>
                </a:lnTo>
                <a:lnTo>
                  <a:pt x="6731" y="12771"/>
                </a:lnTo>
                <a:lnTo>
                  <a:pt x="6262" y="13350"/>
                </a:lnTo>
                <a:lnTo>
                  <a:pt x="5821" y="13957"/>
                </a:lnTo>
                <a:lnTo>
                  <a:pt x="5407" y="14591"/>
                </a:lnTo>
                <a:lnTo>
                  <a:pt x="4993" y="15226"/>
                </a:lnTo>
                <a:lnTo>
                  <a:pt x="4580" y="15888"/>
                </a:lnTo>
                <a:lnTo>
                  <a:pt x="4193" y="16550"/>
                </a:lnTo>
                <a:lnTo>
                  <a:pt x="3835" y="17239"/>
                </a:lnTo>
                <a:lnTo>
                  <a:pt x="3476" y="17956"/>
                </a:lnTo>
                <a:lnTo>
                  <a:pt x="3118" y="18674"/>
                </a:lnTo>
                <a:lnTo>
                  <a:pt x="2787" y="19418"/>
                </a:lnTo>
                <a:lnTo>
                  <a:pt x="2483" y="20163"/>
                </a:lnTo>
                <a:lnTo>
                  <a:pt x="2180" y="20935"/>
                </a:lnTo>
                <a:lnTo>
                  <a:pt x="1904" y="21735"/>
                </a:lnTo>
                <a:lnTo>
                  <a:pt x="1628" y="22535"/>
                </a:lnTo>
                <a:lnTo>
                  <a:pt x="1408" y="23362"/>
                </a:lnTo>
                <a:lnTo>
                  <a:pt x="1159" y="24190"/>
                </a:lnTo>
                <a:lnTo>
                  <a:pt x="966" y="24990"/>
                </a:lnTo>
                <a:lnTo>
                  <a:pt x="773" y="25817"/>
                </a:lnTo>
                <a:lnTo>
                  <a:pt x="608" y="26617"/>
                </a:lnTo>
                <a:lnTo>
                  <a:pt x="470" y="27417"/>
                </a:lnTo>
                <a:lnTo>
                  <a:pt x="360" y="28189"/>
                </a:lnTo>
                <a:lnTo>
                  <a:pt x="249" y="28962"/>
                </a:lnTo>
                <a:lnTo>
                  <a:pt x="166" y="29734"/>
                </a:lnTo>
                <a:lnTo>
                  <a:pt x="84" y="30506"/>
                </a:lnTo>
                <a:lnTo>
                  <a:pt x="56" y="31251"/>
                </a:lnTo>
                <a:lnTo>
                  <a:pt x="1" y="32023"/>
                </a:lnTo>
                <a:lnTo>
                  <a:pt x="1" y="32740"/>
                </a:lnTo>
                <a:lnTo>
                  <a:pt x="1" y="33485"/>
                </a:lnTo>
                <a:lnTo>
                  <a:pt x="29" y="34202"/>
                </a:lnTo>
                <a:lnTo>
                  <a:pt x="56" y="34919"/>
                </a:lnTo>
                <a:lnTo>
                  <a:pt x="111" y="35636"/>
                </a:lnTo>
                <a:lnTo>
                  <a:pt x="277" y="37016"/>
                </a:lnTo>
                <a:lnTo>
                  <a:pt x="497" y="38367"/>
                </a:lnTo>
                <a:lnTo>
                  <a:pt x="746" y="39691"/>
                </a:lnTo>
                <a:lnTo>
                  <a:pt x="1077" y="40987"/>
                </a:lnTo>
                <a:lnTo>
                  <a:pt x="1463" y="42256"/>
                </a:lnTo>
                <a:lnTo>
                  <a:pt x="1904" y="43470"/>
                </a:lnTo>
                <a:lnTo>
                  <a:pt x="2373" y="44683"/>
                </a:lnTo>
                <a:lnTo>
                  <a:pt x="2897" y="45842"/>
                </a:lnTo>
                <a:lnTo>
                  <a:pt x="3476" y="46973"/>
                </a:lnTo>
                <a:lnTo>
                  <a:pt x="4083" y="48048"/>
                </a:lnTo>
                <a:lnTo>
                  <a:pt x="4718" y="49124"/>
                </a:lnTo>
                <a:lnTo>
                  <a:pt x="5407" y="50172"/>
                </a:lnTo>
                <a:lnTo>
                  <a:pt x="6124" y="51165"/>
                </a:lnTo>
                <a:lnTo>
                  <a:pt x="6869" y="52131"/>
                </a:lnTo>
                <a:lnTo>
                  <a:pt x="7641" y="53068"/>
                </a:lnTo>
                <a:lnTo>
                  <a:pt x="8414" y="53951"/>
                </a:lnTo>
                <a:lnTo>
                  <a:pt x="9241" y="54834"/>
                </a:lnTo>
                <a:lnTo>
                  <a:pt x="10068" y="55661"/>
                </a:lnTo>
                <a:lnTo>
                  <a:pt x="10896" y="56461"/>
                </a:lnTo>
                <a:lnTo>
                  <a:pt x="11779" y="57233"/>
                </a:lnTo>
                <a:lnTo>
                  <a:pt x="12634" y="57978"/>
                </a:lnTo>
                <a:lnTo>
                  <a:pt x="13516" y="58695"/>
                </a:lnTo>
                <a:lnTo>
                  <a:pt x="14399" y="59357"/>
                </a:lnTo>
                <a:lnTo>
                  <a:pt x="15281" y="59991"/>
                </a:lnTo>
                <a:lnTo>
                  <a:pt x="15916" y="60488"/>
                </a:lnTo>
                <a:lnTo>
                  <a:pt x="16523" y="60984"/>
                </a:lnTo>
                <a:lnTo>
                  <a:pt x="17102" y="61481"/>
                </a:lnTo>
                <a:lnTo>
                  <a:pt x="17653" y="62032"/>
                </a:lnTo>
                <a:lnTo>
                  <a:pt x="18150" y="62557"/>
                </a:lnTo>
                <a:lnTo>
                  <a:pt x="18619" y="63136"/>
                </a:lnTo>
                <a:lnTo>
                  <a:pt x="19060" y="63687"/>
                </a:lnTo>
                <a:lnTo>
                  <a:pt x="19474" y="64267"/>
                </a:lnTo>
                <a:lnTo>
                  <a:pt x="19832" y="64846"/>
                </a:lnTo>
                <a:lnTo>
                  <a:pt x="20191" y="65425"/>
                </a:lnTo>
                <a:lnTo>
                  <a:pt x="20522" y="66004"/>
                </a:lnTo>
                <a:lnTo>
                  <a:pt x="20825" y="66584"/>
                </a:lnTo>
                <a:lnTo>
                  <a:pt x="21101" y="67135"/>
                </a:lnTo>
                <a:lnTo>
                  <a:pt x="21349" y="67714"/>
                </a:lnTo>
                <a:lnTo>
                  <a:pt x="21763" y="68818"/>
                </a:lnTo>
                <a:lnTo>
                  <a:pt x="22122" y="69838"/>
                </a:lnTo>
                <a:lnTo>
                  <a:pt x="22398" y="70804"/>
                </a:lnTo>
                <a:lnTo>
                  <a:pt x="22618" y="71659"/>
                </a:lnTo>
                <a:lnTo>
                  <a:pt x="22756" y="72431"/>
                </a:lnTo>
                <a:lnTo>
                  <a:pt x="22866" y="73038"/>
                </a:lnTo>
                <a:lnTo>
                  <a:pt x="22922" y="73507"/>
                </a:lnTo>
                <a:lnTo>
                  <a:pt x="22977" y="73893"/>
                </a:lnTo>
                <a:lnTo>
                  <a:pt x="46035" y="73893"/>
                </a:lnTo>
                <a:lnTo>
                  <a:pt x="46063" y="73507"/>
                </a:lnTo>
                <a:lnTo>
                  <a:pt x="46118" y="73038"/>
                </a:lnTo>
                <a:lnTo>
                  <a:pt x="46228" y="72431"/>
                </a:lnTo>
                <a:lnTo>
                  <a:pt x="46394" y="71659"/>
                </a:lnTo>
                <a:lnTo>
                  <a:pt x="46587" y="70804"/>
                </a:lnTo>
                <a:lnTo>
                  <a:pt x="46863" y="69838"/>
                </a:lnTo>
                <a:lnTo>
                  <a:pt x="47221" y="68818"/>
                </a:lnTo>
                <a:lnTo>
                  <a:pt x="47663" y="67714"/>
                </a:lnTo>
                <a:lnTo>
                  <a:pt x="47911" y="67135"/>
                </a:lnTo>
                <a:lnTo>
                  <a:pt x="48187" y="66584"/>
                </a:lnTo>
                <a:lnTo>
                  <a:pt x="48490" y="66004"/>
                </a:lnTo>
                <a:lnTo>
                  <a:pt x="48794" y="65425"/>
                </a:lnTo>
                <a:lnTo>
                  <a:pt x="49152" y="64846"/>
                </a:lnTo>
                <a:lnTo>
                  <a:pt x="49538" y="64267"/>
                </a:lnTo>
                <a:lnTo>
                  <a:pt x="49952" y="63687"/>
                </a:lnTo>
                <a:lnTo>
                  <a:pt x="50393" y="63136"/>
                </a:lnTo>
                <a:lnTo>
                  <a:pt x="50862" y="62557"/>
                </a:lnTo>
                <a:lnTo>
                  <a:pt x="51359" y="62032"/>
                </a:lnTo>
                <a:lnTo>
                  <a:pt x="51883" y="61481"/>
                </a:lnTo>
                <a:lnTo>
                  <a:pt x="52462" y="60984"/>
                </a:lnTo>
                <a:lnTo>
                  <a:pt x="53069" y="60488"/>
                </a:lnTo>
                <a:lnTo>
                  <a:pt x="53703" y="59991"/>
                </a:lnTo>
                <a:lnTo>
                  <a:pt x="54586" y="59357"/>
                </a:lnTo>
                <a:lnTo>
                  <a:pt x="55468" y="58695"/>
                </a:lnTo>
                <a:lnTo>
                  <a:pt x="56351" y="57978"/>
                </a:lnTo>
                <a:lnTo>
                  <a:pt x="57234" y="57233"/>
                </a:lnTo>
                <a:lnTo>
                  <a:pt x="58089" y="56461"/>
                </a:lnTo>
                <a:lnTo>
                  <a:pt x="58944" y="55661"/>
                </a:lnTo>
                <a:lnTo>
                  <a:pt x="59771" y="54834"/>
                </a:lnTo>
                <a:lnTo>
                  <a:pt x="60571" y="53951"/>
                </a:lnTo>
                <a:lnTo>
                  <a:pt x="61371" y="53068"/>
                </a:lnTo>
                <a:lnTo>
                  <a:pt x="62143" y="52131"/>
                </a:lnTo>
                <a:lnTo>
                  <a:pt x="62860" y="51165"/>
                </a:lnTo>
                <a:lnTo>
                  <a:pt x="63578" y="50172"/>
                </a:lnTo>
                <a:lnTo>
                  <a:pt x="64267" y="49124"/>
                </a:lnTo>
                <a:lnTo>
                  <a:pt x="64902" y="48048"/>
                </a:lnTo>
                <a:lnTo>
                  <a:pt x="65508" y="46973"/>
                </a:lnTo>
                <a:lnTo>
                  <a:pt x="66088" y="45842"/>
                </a:lnTo>
                <a:lnTo>
                  <a:pt x="66612" y="44683"/>
                </a:lnTo>
                <a:lnTo>
                  <a:pt x="67081" y="43470"/>
                </a:lnTo>
                <a:lnTo>
                  <a:pt x="67522" y="42256"/>
                </a:lnTo>
                <a:lnTo>
                  <a:pt x="67908" y="40987"/>
                </a:lnTo>
                <a:lnTo>
                  <a:pt x="68239" y="39691"/>
                </a:lnTo>
                <a:lnTo>
                  <a:pt x="68515" y="38367"/>
                </a:lnTo>
                <a:lnTo>
                  <a:pt x="68735" y="37016"/>
                </a:lnTo>
                <a:lnTo>
                  <a:pt x="68873" y="35636"/>
                </a:lnTo>
                <a:lnTo>
                  <a:pt x="68929" y="34919"/>
                </a:lnTo>
                <a:lnTo>
                  <a:pt x="68956" y="34202"/>
                </a:lnTo>
                <a:lnTo>
                  <a:pt x="68984" y="33485"/>
                </a:lnTo>
                <a:lnTo>
                  <a:pt x="68984" y="32740"/>
                </a:lnTo>
                <a:lnTo>
                  <a:pt x="68984" y="32023"/>
                </a:lnTo>
                <a:lnTo>
                  <a:pt x="68956" y="31251"/>
                </a:lnTo>
                <a:lnTo>
                  <a:pt x="68901" y="30506"/>
                </a:lnTo>
                <a:lnTo>
                  <a:pt x="68846" y="29734"/>
                </a:lnTo>
                <a:lnTo>
                  <a:pt x="68735" y="28962"/>
                </a:lnTo>
                <a:lnTo>
                  <a:pt x="68653" y="28189"/>
                </a:lnTo>
                <a:lnTo>
                  <a:pt x="68515" y="27417"/>
                </a:lnTo>
                <a:lnTo>
                  <a:pt x="68377" y="26617"/>
                </a:lnTo>
                <a:lnTo>
                  <a:pt x="68211" y="25817"/>
                </a:lnTo>
                <a:lnTo>
                  <a:pt x="68018" y="24990"/>
                </a:lnTo>
                <a:lnTo>
                  <a:pt x="67825" y="24190"/>
                </a:lnTo>
                <a:lnTo>
                  <a:pt x="67605" y="23362"/>
                </a:lnTo>
                <a:lnTo>
                  <a:pt x="67356" y="22535"/>
                </a:lnTo>
                <a:lnTo>
                  <a:pt x="67081" y="21735"/>
                </a:lnTo>
                <a:lnTo>
                  <a:pt x="66805" y="20935"/>
                </a:lnTo>
                <a:lnTo>
                  <a:pt x="66529" y="20163"/>
                </a:lnTo>
                <a:lnTo>
                  <a:pt x="66198" y="19418"/>
                </a:lnTo>
                <a:lnTo>
                  <a:pt x="65867" y="18674"/>
                </a:lnTo>
                <a:lnTo>
                  <a:pt x="65536" y="17956"/>
                </a:lnTo>
                <a:lnTo>
                  <a:pt x="65177" y="17239"/>
                </a:lnTo>
                <a:lnTo>
                  <a:pt x="64791" y="16550"/>
                </a:lnTo>
                <a:lnTo>
                  <a:pt x="64405" y="15888"/>
                </a:lnTo>
                <a:lnTo>
                  <a:pt x="64019" y="15226"/>
                </a:lnTo>
                <a:lnTo>
                  <a:pt x="63578" y="14591"/>
                </a:lnTo>
                <a:lnTo>
                  <a:pt x="63164" y="13957"/>
                </a:lnTo>
                <a:lnTo>
                  <a:pt x="62723" y="13350"/>
                </a:lnTo>
                <a:lnTo>
                  <a:pt x="62254" y="12771"/>
                </a:lnTo>
                <a:lnTo>
                  <a:pt x="61812" y="12192"/>
                </a:lnTo>
                <a:lnTo>
                  <a:pt x="61316" y="11613"/>
                </a:lnTo>
                <a:lnTo>
                  <a:pt x="60847" y="11061"/>
                </a:lnTo>
                <a:lnTo>
                  <a:pt x="60350" y="10537"/>
                </a:lnTo>
                <a:lnTo>
                  <a:pt x="59826" y="10013"/>
                </a:lnTo>
                <a:lnTo>
                  <a:pt x="59330" y="9516"/>
                </a:lnTo>
                <a:lnTo>
                  <a:pt x="58806" y="9020"/>
                </a:lnTo>
                <a:lnTo>
                  <a:pt x="57730" y="8082"/>
                </a:lnTo>
                <a:lnTo>
                  <a:pt x="56627" y="7227"/>
                </a:lnTo>
                <a:lnTo>
                  <a:pt x="55496" y="6399"/>
                </a:lnTo>
                <a:lnTo>
                  <a:pt x="54338" y="5627"/>
                </a:lnTo>
                <a:lnTo>
                  <a:pt x="53152" y="4910"/>
                </a:lnTo>
                <a:lnTo>
                  <a:pt x="51966" y="4248"/>
                </a:lnTo>
                <a:lnTo>
                  <a:pt x="50752" y="3641"/>
                </a:lnTo>
                <a:lnTo>
                  <a:pt x="49538" y="3090"/>
                </a:lnTo>
                <a:lnTo>
                  <a:pt x="48325" y="2593"/>
                </a:lnTo>
                <a:lnTo>
                  <a:pt x="47111" y="2124"/>
                </a:lnTo>
                <a:lnTo>
                  <a:pt x="45870" y="1711"/>
                </a:lnTo>
                <a:lnTo>
                  <a:pt x="44656" y="1352"/>
                </a:lnTo>
                <a:lnTo>
                  <a:pt x="43443" y="1021"/>
                </a:lnTo>
                <a:lnTo>
                  <a:pt x="42257" y="773"/>
                </a:lnTo>
                <a:lnTo>
                  <a:pt x="41071" y="525"/>
                </a:lnTo>
                <a:lnTo>
                  <a:pt x="39912" y="331"/>
                </a:lnTo>
                <a:lnTo>
                  <a:pt x="38781" y="194"/>
                </a:lnTo>
                <a:lnTo>
                  <a:pt x="37650" y="83"/>
                </a:lnTo>
                <a:lnTo>
                  <a:pt x="36575" y="28"/>
                </a:lnTo>
                <a:lnTo>
                  <a:pt x="355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0"/>
          <p:cNvSpPr/>
          <p:nvPr/>
        </p:nvSpPr>
        <p:spPr>
          <a:xfrm>
            <a:off x="6860280" y="2018736"/>
            <a:ext cx="49927" cy="499774"/>
          </a:xfrm>
          <a:custGeom>
            <a:rect b="b" l="l" r="r" t="t"/>
            <a:pathLst>
              <a:path extrusionOk="0" h="26342" w="2924">
                <a:moveTo>
                  <a:pt x="1462" y="1"/>
                </a:moveTo>
                <a:lnTo>
                  <a:pt x="1186" y="28"/>
                </a:lnTo>
                <a:lnTo>
                  <a:pt x="910" y="83"/>
                </a:lnTo>
                <a:lnTo>
                  <a:pt x="662" y="194"/>
                </a:lnTo>
                <a:lnTo>
                  <a:pt x="442" y="359"/>
                </a:lnTo>
                <a:lnTo>
                  <a:pt x="249" y="552"/>
                </a:lnTo>
                <a:lnTo>
                  <a:pt x="111" y="800"/>
                </a:lnTo>
                <a:lnTo>
                  <a:pt x="55" y="938"/>
                </a:lnTo>
                <a:lnTo>
                  <a:pt x="28" y="1104"/>
                </a:lnTo>
                <a:lnTo>
                  <a:pt x="0" y="1242"/>
                </a:lnTo>
                <a:lnTo>
                  <a:pt x="0" y="1435"/>
                </a:lnTo>
                <a:lnTo>
                  <a:pt x="0" y="24935"/>
                </a:lnTo>
                <a:lnTo>
                  <a:pt x="0" y="25100"/>
                </a:lnTo>
                <a:lnTo>
                  <a:pt x="28" y="25266"/>
                </a:lnTo>
                <a:lnTo>
                  <a:pt x="55" y="25404"/>
                </a:lnTo>
                <a:lnTo>
                  <a:pt x="111" y="25542"/>
                </a:lnTo>
                <a:lnTo>
                  <a:pt x="249" y="25790"/>
                </a:lnTo>
                <a:lnTo>
                  <a:pt x="442" y="25983"/>
                </a:lnTo>
                <a:lnTo>
                  <a:pt x="662" y="26148"/>
                </a:lnTo>
                <a:lnTo>
                  <a:pt x="910" y="26259"/>
                </a:lnTo>
                <a:lnTo>
                  <a:pt x="1186" y="26314"/>
                </a:lnTo>
                <a:lnTo>
                  <a:pt x="1462" y="26341"/>
                </a:lnTo>
                <a:lnTo>
                  <a:pt x="1738" y="26314"/>
                </a:lnTo>
                <a:lnTo>
                  <a:pt x="1986" y="26259"/>
                </a:lnTo>
                <a:lnTo>
                  <a:pt x="2234" y="26148"/>
                </a:lnTo>
                <a:lnTo>
                  <a:pt x="2455" y="25983"/>
                </a:lnTo>
                <a:lnTo>
                  <a:pt x="2648" y="25790"/>
                </a:lnTo>
                <a:lnTo>
                  <a:pt x="2786" y="25542"/>
                </a:lnTo>
                <a:lnTo>
                  <a:pt x="2841" y="25404"/>
                </a:lnTo>
                <a:lnTo>
                  <a:pt x="2896" y="25266"/>
                </a:lnTo>
                <a:lnTo>
                  <a:pt x="2896" y="25100"/>
                </a:lnTo>
                <a:lnTo>
                  <a:pt x="2924" y="24935"/>
                </a:lnTo>
                <a:lnTo>
                  <a:pt x="2924" y="1435"/>
                </a:lnTo>
                <a:lnTo>
                  <a:pt x="2896" y="1242"/>
                </a:lnTo>
                <a:lnTo>
                  <a:pt x="2896" y="1104"/>
                </a:lnTo>
                <a:lnTo>
                  <a:pt x="2841" y="938"/>
                </a:lnTo>
                <a:lnTo>
                  <a:pt x="2786" y="800"/>
                </a:lnTo>
                <a:lnTo>
                  <a:pt x="2648" y="552"/>
                </a:lnTo>
                <a:lnTo>
                  <a:pt x="2455" y="359"/>
                </a:lnTo>
                <a:lnTo>
                  <a:pt x="2234" y="194"/>
                </a:lnTo>
                <a:lnTo>
                  <a:pt x="1986" y="83"/>
                </a:lnTo>
                <a:lnTo>
                  <a:pt x="1738" y="28"/>
                </a:lnTo>
                <a:lnTo>
                  <a:pt x="14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50"/>
          <p:cNvGrpSpPr/>
          <p:nvPr/>
        </p:nvGrpSpPr>
        <p:grpSpPr>
          <a:xfrm>
            <a:off x="6995906" y="2123897"/>
            <a:ext cx="1095959" cy="1041887"/>
            <a:chOff x="6995906" y="1911526"/>
            <a:chExt cx="1095959" cy="937708"/>
          </a:xfrm>
        </p:grpSpPr>
        <p:sp>
          <p:nvSpPr>
            <p:cNvPr id="400" name="Google Shape;400;p50"/>
            <p:cNvSpPr/>
            <p:nvPr/>
          </p:nvSpPr>
          <p:spPr>
            <a:xfrm>
              <a:off x="7213493" y="2021267"/>
              <a:ext cx="308033" cy="357465"/>
            </a:xfrm>
            <a:custGeom>
              <a:rect b="b" l="l" r="r" t="t"/>
              <a:pathLst>
                <a:path extrusionOk="0" h="20935" w="18040">
                  <a:moveTo>
                    <a:pt x="16495" y="0"/>
                  </a:moveTo>
                  <a:lnTo>
                    <a:pt x="16219" y="28"/>
                  </a:lnTo>
                  <a:lnTo>
                    <a:pt x="15943" y="138"/>
                  </a:lnTo>
                  <a:lnTo>
                    <a:pt x="15805" y="193"/>
                  </a:lnTo>
                  <a:lnTo>
                    <a:pt x="15695" y="304"/>
                  </a:lnTo>
                  <a:lnTo>
                    <a:pt x="15585" y="386"/>
                  </a:lnTo>
                  <a:lnTo>
                    <a:pt x="15447" y="524"/>
                  </a:lnTo>
                  <a:lnTo>
                    <a:pt x="359" y="18535"/>
                  </a:lnTo>
                  <a:lnTo>
                    <a:pt x="249" y="18673"/>
                  </a:lnTo>
                  <a:lnTo>
                    <a:pt x="166" y="18811"/>
                  </a:lnTo>
                  <a:lnTo>
                    <a:pt x="111" y="18949"/>
                  </a:lnTo>
                  <a:lnTo>
                    <a:pt x="56" y="19087"/>
                  </a:lnTo>
                  <a:lnTo>
                    <a:pt x="1" y="19363"/>
                  </a:lnTo>
                  <a:lnTo>
                    <a:pt x="28" y="19639"/>
                  </a:lnTo>
                  <a:lnTo>
                    <a:pt x="84" y="19887"/>
                  </a:lnTo>
                  <a:lnTo>
                    <a:pt x="221" y="20135"/>
                  </a:lnTo>
                  <a:lnTo>
                    <a:pt x="359" y="20356"/>
                  </a:lnTo>
                  <a:lnTo>
                    <a:pt x="552" y="20549"/>
                  </a:lnTo>
                  <a:lnTo>
                    <a:pt x="773" y="20714"/>
                  </a:lnTo>
                  <a:lnTo>
                    <a:pt x="1021" y="20825"/>
                  </a:lnTo>
                  <a:lnTo>
                    <a:pt x="1297" y="20907"/>
                  </a:lnTo>
                  <a:lnTo>
                    <a:pt x="1573" y="20935"/>
                  </a:lnTo>
                  <a:lnTo>
                    <a:pt x="1821" y="20907"/>
                  </a:lnTo>
                  <a:lnTo>
                    <a:pt x="2097" y="20797"/>
                  </a:lnTo>
                  <a:lnTo>
                    <a:pt x="2235" y="20742"/>
                  </a:lnTo>
                  <a:lnTo>
                    <a:pt x="2345" y="20632"/>
                  </a:lnTo>
                  <a:lnTo>
                    <a:pt x="2483" y="20549"/>
                  </a:lnTo>
                  <a:lnTo>
                    <a:pt x="2594" y="20411"/>
                  </a:lnTo>
                  <a:lnTo>
                    <a:pt x="17708" y="2400"/>
                  </a:lnTo>
                  <a:lnTo>
                    <a:pt x="17791" y="2262"/>
                  </a:lnTo>
                  <a:lnTo>
                    <a:pt x="17874" y="2124"/>
                  </a:lnTo>
                  <a:lnTo>
                    <a:pt x="17957" y="1986"/>
                  </a:lnTo>
                  <a:lnTo>
                    <a:pt x="17984" y="1848"/>
                  </a:lnTo>
                  <a:lnTo>
                    <a:pt x="18039" y="1572"/>
                  </a:lnTo>
                  <a:lnTo>
                    <a:pt x="18039" y="1296"/>
                  </a:lnTo>
                  <a:lnTo>
                    <a:pt x="17957" y="1048"/>
                  </a:lnTo>
                  <a:lnTo>
                    <a:pt x="17846" y="800"/>
                  </a:lnTo>
                  <a:lnTo>
                    <a:pt x="17681" y="579"/>
                  </a:lnTo>
                  <a:lnTo>
                    <a:pt x="17488" y="386"/>
                  </a:lnTo>
                  <a:lnTo>
                    <a:pt x="17267" y="221"/>
                  </a:lnTo>
                  <a:lnTo>
                    <a:pt x="17019" y="110"/>
                  </a:lnTo>
                  <a:lnTo>
                    <a:pt x="16743" y="28"/>
                  </a:lnTo>
                  <a:lnTo>
                    <a:pt x="16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0"/>
            <p:cNvSpPr/>
            <p:nvPr/>
          </p:nvSpPr>
          <p:spPr>
            <a:xfrm>
              <a:off x="7472521" y="1911526"/>
              <a:ext cx="142730" cy="629692"/>
            </a:xfrm>
            <a:custGeom>
              <a:rect b="b" l="l" r="r" t="t"/>
              <a:pathLst>
                <a:path extrusionOk="0" h="36878" w="8359">
                  <a:moveTo>
                    <a:pt x="4193" y="1"/>
                  </a:moveTo>
                  <a:lnTo>
                    <a:pt x="3752" y="828"/>
                  </a:lnTo>
                  <a:lnTo>
                    <a:pt x="3338" y="1655"/>
                  </a:lnTo>
                  <a:lnTo>
                    <a:pt x="2980" y="2483"/>
                  </a:lnTo>
                  <a:lnTo>
                    <a:pt x="2621" y="3310"/>
                  </a:lnTo>
                  <a:lnTo>
                    <a:pt x="2290" y="4165"/>
                  </a:lnTo>
                  <a:lnTo>
                    <a:pt x="2014" y="4993"/>
                  </a:lnTo>
                  <a:lnTo>
                    <a:pt x="1739" y="5820"/>
                  </a:lnTo>
                  <a:lnTo>
                    <a:pt x="1463" y="6648"/>
                  </a:lnTo>
                  <a:lnTo>
                    <a:pt x="1242" y="7475"/>
                  </a:lnTo>
                  <a:lnTo>
                    <a:pt x="1049" y="8303"/>
                  </a:lnTo>
                  <a:lnTo>
                    <a:pt x="856" y="9130"/>
                  </a:lnTo>
                  <a:lnTo>
                    <a:pt x="690" y="9958"/>
                  </a:lnTo>
                  <a:lnTo>
                    <a:pt x="525" y="10785"/>
                  </a:lnTo>
                  <a:lnTo>
                    <a:pt x="415" y="11585"/>
                  </a:lnTo>
                  <a:lnTo>
                    <a:pt x="304" y="12412"/>
                  </a:lnTo>
                  <a:lnTo>
                    <a:pt x="194" y="13212"/>
                  </a:lnTo>
                  <a:lnTo>
                    <a:pt x="84" y="14812"/>
                  </a:lnTo>
                  <a:lnTo>
                    <a:pt x="1" y="16384"/>
                  </a:lnTo>
                  <a:lnTo>
                    <a:pt x="1" y="17929"/>
                  </a:lnTo>
                  <a:lnTo>
                    <a:pt x="29" y="19446"/>
                  </a:lnTo>
                  <a:lnTo>
                    <a:pt x="139" y="20908"/>
                  </a:lnTo>
                  <a:lnTo>
                    <a:pt x="277" y="22342"/>
                  </a:lnTo>
                  <a:lnTo>
                    <a:pt x="442" y="23721"/>
                  </a:lnTo>
                  <a:lnTo>
                    <a:pt x="635" y="25073"/>
                  </a:lnTo>
                  <a:lnTo>
                    <a:pt x="884" y="26341"/>
                  </a:lnTo>
                  <a:lnTo>
                    <a:pt x="1132" y="27583"/>
                  </a:lnTo>
                  <a:lnTo>
                    <a:pt x="1408" y="28769"/>
                  </a:lnTo>
                  <a:lnTo>
                    <a:pt x="1683" y="29872"/>
                  </a:lnTo>
                  <a:lnTo>
                    <a:pt x="1987" y="30920"/>
                  </a:lnTo>
                  <a:lnTo>
                    <a:pt x="2290" y="31885"/>
                  </a:lnTo>
                  <a:lnTo>
                    <a:pt x="2566" y="32796"/>
                  </a:lnTo>
                  <a:lnTo>
                    <a:pt x="2842" y="33595"/>
                  </a:lnTo>
                  <a:lnTo>
                    <a:pt x="3366" y="35002"/>
                  </a:lnTo>
                  <a:lnTo>
                    <a:pt x="3807" y="36023"/>
                  </a:lnTo>
                  <a:lnTo>
                    <a:pt x="4083" y="36657"/>
                  </a:lnTo>
                  <a:lnTo>
                    <a:pt x="4193" y="36878"/>
                  </a:lnTo>
                  <a:lnTo>
                    <a:pt x="4276" y="36657"/>
                  </a:lnTo>
                  <a:lnTo>
                    <a:pt x="4580" y="36023"/>
                  </a:lnTo>
                  <a:lnTo>
                    <a:pt x="4993" y="35002"/>
                  </a:lnTo>
                  <a:lnTo>
                    <a:pt x="5517" y="33595"/>
                  </a:lnTo>
                  <a:lnTo>
                    <a:pt x="5793" y="32796"/>
                  </a:lnTo>
                  <a:lnTo>
                    <a:pt x="6069" y="31885"/>
                  </a:lnTo>
                  <a:lnTo>
                    <a:pt x="6372" y="30920"/>
                  </a:lnTo>
                  <a:lnTo>
                    <a:pt x="6676" y="29872"/>
                  </a:lnTo>
                  <a:lnTo>
                    <a:pt x="6952" y="28769"/>
                  </a:lnTo>
                  <a:lnTo>
                    <a:pt x="7227" y="27583"/>
                  </a:lnTo>
                  <a:lnTo>
                    <a:pt x="7476" y="26341"/>
                  </a:lnTo>
                  <a:lnTo>
                    <a:pt x="7724" y="25073"/>
                  </a:lnTo>
                  <a:lnTo>
                    <a:pt x="7917" y="23721"/>
                  </a:lnTo>
                  <a:lnTo>
                    <a:pt x="8082" y="22342"/>
                  </a:lnTo>
                  <a:lnTo>
                    <a:pt x="8220" y="20908"/>
                  </a:lnTo>
                  <a:lnTo>
                    <a:pt x="8331" y="19446"/>
                  </a:lnTo>
                  <a:lnTo>
                    <a:pt x="8358" y="17929"/>
                  </a:lnTo>
                  <a:lnTo>
                    <a:pt x="8358" y="16384"/>
                  </a:lnTo>
                  <a:lnTo>
                    <a:pt x="8276" y="14812"/>
                  </a:lnTo>
                  <a:lnTo>
                    <a:pt x="8165" y="13212"/>
                  </a:lnTo>
                  <a:lnTo>
                    <a:pt x="8055" y="12412"/>
                  </a:lnTo>
                  <a:lnTo>
                    <a:pt x="7945" y="11585"/>
                  </a:lnTo>
                  <a:lnTo>
                    <a:pt x="7834" y="10785"/>
                  </a:lnTo>
                  <a:lnTo>
                    <a:pt x="7669" y="9958"/>
                  </a:lnTo>
                  <a:lnTo>
                    <a:pt x="7503" y="9130"/>
                  </a:lnTo>
                  <a:lnTo>
                    <a:pt x="7338" y="8303"/>
                  </a:lnTo>
                  <a:lnTo>
                    <a:pt x="7117" y="7475"/>
                  </a:lnTo>
                  <a:lnTo>
                    <a:pt x="6896" y="6648"/>
                  </a:lnTo>
                  <a:lnTo>
                    <a:pt x="6621" y="5820"/>
                  </a:lnTo>
                  <a:lnTo>
                    <a:pt x="6345" y="4993"/>
                  </a:lnTo>
                  <a:lnTo>
                    <a:pt x="6069" y="4165"/>
                  </a:lnTo>
                  <a:lnTo>
                    <a:pt x="5738" y="3310"/>
                  </a:lnTo>
                  <a:lnTo>
                    <a:pt x="5379" y="2483"/>
                  </a:lnTo>
                  <a:lnTo>
                    <a:pt x="5021" y="1655"/>
                  </a:lnTo>
                  <a:lnTo>
                    <a:pt x="4607" y="828"/>
                  </a:lnTo>
                  <a:lnTo>
                    <a:pt x="41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0"/>
            <p:cNvSpPr/>
            <p:nvPr/>
          </p:nvSpPr>
          <p:spPr>
            <a:xfrm>
              <a:off x="6995906" y="2541201"/>
              <a:ext cx="548227" cy="308033"/>
            </a:xfrm>
            <a:custGeom>
              <a:rect b="b" l="l" r="r" t="t"/>
              <a:pathLst>
                <a:path extrusionOk="0" h="18040" w="32107">
                  <a:moveTo>
                    <a:pt x="32106" y="1"/>
                  </a:moveTo>
                  <a:lnTo>
                    <a:pt x="31858" y="28"/>
                  </a:lnTo>
                  <a:lnTo>
                    <a:pt x="31169" y="83"/>
                  </a:lnTo>
                  <a:lnTo>
                    <a:pt x="30065" y="221"/>
                  </a:lnTo>
                  <a:lnTo>
                    <a:pt x="28603" y="442"/>
                  </a:lnTo>
                  <a:lnTo>
                    <a:pt x="27748" y="608"/>
                  </a:lnTo>
                  <a:lnTo>
                    <a:pt x="26811" y="801"/>
                  </a:lnTo>
                  <a:lnTo>
                    <a:pt x="25818" y="1021"/>
                  </a:lnTo>
                  <a:lnTo>
                    <a:pt x="24770" y="1269"/>
                  </a:lnTo>
                  <a:lnTo>
                    <a:pt x="23666" y="1545"/>
                  </a:lnTo>
                  <a:lnTo>
                    <a:pt x="22508" y="1904"/>
                  </a:lnTo>
                  <a:lnTo>
                    <a:pt x="21322" y="2262"/>
                  </a:lnTo>
                  <a:lnTo>
                    <a:pt x="20081" y="2704"/>
                  </a:lnTo>
                  <a:lnTo>
                    <a:pt x="18812" y="3173"/>
                  </a:lnTo>
                  <a:lnTo>
                    <a:pt x="17515" y="3697"/>
                  </a:lnTo>
                  <a:lnTo>
                    <a:pt x="16219" y="4276"/>
                  </a:lnTo>
                  <a:lnTo>
                    <a:pt x="14895" y="4910"/>
                  </a:lnTo>
                  <a:lnTo>
                    <a:pt x="13544" y="5627"/>
                  </a:lnTo>
                  <a:lnTo>
                    <a:pt x="12220" y="6372"/>
                  </a:lnTo>
                  <a:lnTo>
                    <a:pt x="10868" y="7200"/>
                  </a:lnTo>
                  <a:lnTo>
                    <a:pt x="9544" y="8110"/>
                  </a:lnTo>
                  <a:lnTo>
                    <a:pt x="8910" y="8579"/>
                  </a:lnTo>
                  <a:lnTo>
                    <a:pt x="8248" y="9075"/>
                  </a:lnTo>
                  <a:lnTo>
                    <a:pt x="7586" y="9572"/>
                  </a:lnTo>
                  <a:lnTo>
                    <a:pt x="6952" y="10123"/>
                  </a:lnTo>
                  <a:lnTo>
                    <a:pt x="6317" y="10675"/>
                  </a:lnTo>
                  <a:lnTo>
                    <a:pt x="5710" y="11227"/>
                  </a:lnTo>
                  <a:lnTo>
                    <a:pt x="5076" y="11806"/>
                  </a:lnTo>
                  <a:lnTo>
                    <a:pt x="4469" y="12413"/>
                  </a:lnTo>
                  <a:lnTo>
                    <a:pt x="3862" y="13047"/>
                  </a:lnTo>
                  <a:lnTo>
                    <a:pt x="3283" y="13709"/>
                  </a:lnTo>
                  <a:lnTo>
                    <a:pt x="2704" y="14371"/>
                  </a:lnTo>
                  <a:lnTo>
                    <a:pt x="2125" y="15061"/>
                  </a:lnTo>
                  <a:lnTo>
                    <a:pt x="1573" y="15778"/>
                  </a:lnTo>
                  <a:lnTo>
                    <a:pt x="1049" y="16522"/>
                  </a:lnTo>
                  <a:lnTo>
                    <a:pt x="497" y="17267"/>
                  </a:lnTo>
                  <a:lnTo>
                    <a:pt x="1" y="18039"/>
                  </a:lnTo>
                  <a:lnTo>
                    <a:pt x="939" y="18012"/>
                  </a:lnTo>
                  <a:lnTo>
                    <a:pt x="1849" y="17957"/>
                  </a:lnTo>
                  <a:lnTo>
                    <a:pt x="2759" y="17874"/>
                  </a:lnTo>
                  <a:lnTo>
                    <a:pt x="3642" y="17764"/>
                  </a:lnTo>
                  <a:lnTo>
                    <a:pt x="4524" y="17653"/>
                  </a:lnTo>
                  <a:lnTo>
                    <a:pt x="5407" y="17515"/>
                  </a:lnTo>
                  <a:lnTo>
                    <a:pt x="6262" y="17350"/>
                  </a:lnTo>
                  <a:lnTo>
                    <a:pt x="7117" y="17157"/>
                  </a:lnTo>
                  <a:lnTo>
                    <a:pt x="7945" y="16964"/>
                  </a:lnTo>
                  <a:lnTo>
                    <a:pt x="8772" y="16715"/>
                  </a:lnTo>
                  <a:lnTo>
                    <a:pt x="9572" y="16495"/>
                  </a:lnTo>
                  <a:lnTo>
                    <a:pt x="10372" y="16219"/>
                  </a:lnTo>
                  <a:lnTo>
                    <a:pt x="11172" y="15971"/>
                  </a:lnTo>
                  <a:lnTo>
                    <a:pt x="11944" y="15667"/>
                  </a:lnTo>
                  <a:lnTo>
                    <a:pt x="12689" y="15364"/>
                  </a:lnTo>
                  <a:lnTo>
                    <a:pt x="13433" y="15061"/>
                  </a:lnTo>
                  <a:lnTo>
                    <a:pt x="14895" y="14399"/>
                  </a:lnTo>
                  <a:lnTo>
                    <a:pt x="16302" y="13681"/>
                  </a:lnTo>
                  <a:lnTo>
                    <a:pt x="17653" y="12937"/>
                  </a:lnTo>
                  <a:lnTo>
                    <a:pt x="18922" y="12164"/>
                  </a:lnTo>
                  <a:lnTo>
                    <a:pt x="20163" y="11365"/>
                  </a:lnTo>
                  <a:lnTo>
                    <a:pt x="21349" y="10537"/>
                  </a:lnTo>
                  <a:lnTo>
                    <a:pt x="22480" y="9710"/>
                  </a:lnTo>
                  <a:lnTo>
                    <a:pt x="23528" y="8882"/>
                  </a:lnTo>
                  <a:lnTo>
                    <a:pt x="24549" y="8027"/>
                  </a:lnTo>
                  <a:lnTo>
                    <a:pt x="25487" y="7200"/>
                  </a:lnTo>
                  <a:lnTo>
                    <a:pt x="26369" y="6400"/>
                  </a:lnTo>
                  <a:lnTo>
                    <a:pt x="27197" y="5600"/>
                  </a:lnTo>
                  <a:lnTo>
                    <a:pt x="27969" y="4855"/>
                  </a:lnTo>
                  <a:lnTo>
                    <a:pt x="28686" y="4110"/>
                  </a:lnTo>
                  <a:lnTo>
                    <a:pt x="29321" y="3421"/>
                  </a:lnTo>
                  <a:lnTo>
                    <a:pt x="29900" y="2759"/>
                  </a:lnTo>
                  <a:lnTo>
                    <a:pt x="30838" y="1628"/>
                  </a:lnTo>
                  <a:lnTo>
                    <a:pt x="31527" y="773"/>
                  </a:lnTo>
                  <a:lnTo>
                    <a:pt x="31941" y="194"/>
                  </a:lnTo>
                  <a:lnTo>
                    <a:pt x="321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0"/>
            <p:cNvSpPr/>
            <p:nvPr/>
          </p:nvSpPr>
          <p:spPr>
            <a:xfrm>
              <a:off x="7544116" y="2541201"/>
              <a:ext cx="547749" cy="308033"/>
            </a:xfrm>
            <a:custGeom>
              <a:rect b="b" l="l" r="r" t="t"/>
              <a:pathLst>
                <a:path extrusionOk="0" h="18040" w="32079">
                  <a:moveTo>
                    <a:pt x="0" y="1"/>
                  </a:moveTo>
                  <a:lnTo>
                    <a:pt x="138" y="194"/>
                  </a:lnTo>
                  <a:lnTo>
                    <a:pt x="552" y="773"/>
                  </a:lnTo>
                  <a:lnTo>
                    <a:pt x="1242" y="1628"/>
                  </a:lnTo>
                  <a:lnTo>
                    <a:pt x="2207" y="2759"/>
                  </a:lnTo>
                  <a:lnTo>
                    <a:pt x="2759" y="3421"/>
                  </a:lnTo>
                  <a:lnTo>
                    <a:pt x="3421" y="4110"/>
                  </a:lnTo>
                  <a:lnTo>
                    <a:pt x="4110" y="4855"/>
                  </a:lnTo>
                  <a:lnTo>
                    <a:pt x="4882" y="5600"/>
                  </a:lnTo>
                  <a:lnTo>
                    <a:pt x="5710" y="6400"/>
                  </a:lnTo>
                  <a:lnTo>
                    <a:pt x="6593" y="7200"/>
                  </a:lnTo>
                  <a:lnTo>
                    <a:pt x="7530" y="8027"/>
                  </a:lnTo>
                  <a:lnTo>
                    <a:pt x="8551" y="8882"/>
                  </a:lnTo>
                  <a:lnTo>
                    <a:pt x="9599" y="9710"/>
                  </a:lnTo>
                  <a:lnTo>
                    <a:pt x="10730" y="10537"/>
                  </a:lnTo>
                  <a:lnTo>
                    <a:pt x="11916" y="11365"/>
                  </a:lnTo>
                  <a:lnTo>
                    <a:pt x="13157" y="12164"/>
                  </a:lnTo>
                  <a:lnTo>
                    <a:pt x="14453" y="12937"/>
                  </a:lnTo>
                  <a:lnTo>
                    <a:pt x="15777" y="13681"/>
                  </a:lnTo>
                  <a:lnTo>
                    <a:pt x="17184" y="14399"/>
                  </a:lnTo>
                  <a:lnTo>
                    <a:pt x="18646" y="15061"/>
                  </a:lnTo>
                  <a:lnTo>
                    <a:pt x="19391" y="15364"/>
                  </a:lnTo>
                  <a:lnTo>
                    <a:pt x="20135" y="15667"/>
                  </a:lnTo>
                  <a:lnTo>
                    <a:pt x="20908" y="15971"/>
                  </a:lnTo>
                  <a:lnTo>
                    <a:pt x="21707" y="16219"/>
                  </a:lnTo>
                  <a:lnTo>
                    <a:pt x="22507" y="16495"/>
                  </a:lnTo>
                  <a:lnTo>
                    <a:pt x="23307" y="16715"/>
                  </a:lnTo>
                  <a:lnTo>
                    <a:pt x="24135" y="16964"/>
                  </a:lnTo>
                  <a:lnTo>
                    <a:pt x="24962" y="17157"/>
                  </a:lnTo>
                  <a:lnTo>
                    <a:pt x="25817" y="17350"/>
                  </a:lnTo>
                  <a:lnTo>
                    <a:pt x="26672" y="17515"/>
                  </a:lnTo>
                  <a:lnTo>
                    <a:pt x="27555" y="17653"/>
                  </a:lnTo>
                  <a:lnTo>
                    <a:pt x="28437" y="17764"/>
                  </a:lnTo>
                  <a:lnTo>
                    <a:pt x="29320" y="17874"/>
                  </a:lnTo>
                  <a:lnTo>
                    <a:pt x="30230" y="17957"/>
                  </a:lnTo>
                  <a:lnTo>
                    <a:pt x="31141" y="18012"/>
                  </a:lnTo>
                  <a:lnTo>
                    <a:pt x="32078" y="18039"/>
                  </a:lnTo>
                  <a:lnTo>
                    <a:pt x="31582" y="17267"/>
                  </a:lnTo>
                  <a:lnTo>
                    <a:pt x="31058" y="16522"/>
                  </a:lnTo>
                  <a:lnTo>
                    <a:pt x="30506" y="15778"/>
                  </a:lnTo>
                  <a:lnTo>
                    <a:pt x="29955" y="15061"/>
                  </a:lnTo>
                  <a:lnTo>
                    <a:pt x="29375" y="14371"/>
                  </a:lnTo>
                  <a:lnTo>
                    <a:pt x="28796" y="13709"/>
                  </a:lnTo>
                  <a:lnTo>
                    <a:pt x="28217" y="13047"/>
                  </a:lnTo>
                  <a:lnTo>
                    <a:pt x="27610" y="12413"/>
                  </a:lnTo>
                  <a:lnTo>
                    <a:pt x="27003" y="11806"/>
                  </a:lnTo>
                  <a:lnTo>
                    <a:pt x="26396" y="11227"/>
                  </a:lnTo>
                  <a:lnTo>
                    <a:pt x="25762" y="10675"/>
                  </a:lnTo>
                  <a:lnTo>
                    <a:pt x="25128" y="10123"/>
                  </a:lnTo>
                  <a:lnTo>
                    <a:pt x="24493" y="9572"/>
                  </a:lnTo>
                  <a:lnTo>
                    <a:pt x="23831" y="9075"/>
                  </a:lnTo>
                  <a:lnTo>
                    <a:pt x="23197" y="8579"/>
                  </a:lnTo>
                  <a:lnTo>
                    <a:pt x="22535" y="8110"/>
                  </a:lnTo>
                  <a:lnTo>
                    <a:pt x="21211" y="7200"/>
                  </a:lnTo>
                  <a:lnTo>
                    <a:pt x="19859" y="6372"/>
                  </a:lnTo>
                  <a:lnTo>
                    <a:pt x="18536" y="5627"/>
                  </a:lnTo>
                  <a:lnTo>
                    <a:pt x="17184" y="4910"/>
                  </a:lnTo>
                  <a:lnTo>
                    <a:pt x="15860" y="4276"/>
                  </a:lnTo>
                  <a:lnTo>
                    <a:pt x="14564" y="3697"/>
                  </a:lnTo>
                  <a:lnTo>
                    <a:pt x="13267" y="3173"/>
                  </a:lnTo>
                  <a:lnTo>
                    <a:pt x="11999" y="2704"/>
                  </a:lnTo>
                  <a:lnTo>
                    <a:pt x="10757" y="2262"/>
                  </a:lnTo>
                  <a:lnTo>
                    <a:pt x="9571" y="1904"/>
                  </a:lnTo>
                  <a:lnTo>
                    <a:pt x="8413" y="1545"/>
                  </a:lnTo>
                  <a:lnTo>
                    <a:pt x="7310" y="1269"/>
                  </a:lnTo>
                  <a:lnTo>
                    <a:pt x="6262" y="1021"/>
                  </a:lnTo>
                  <a:lnTo>
                    <a:pt x="5269" y="801"/>
                  </a:lnTo>
                  <a:lnTo>
                    <a:pt x="4331" y="608"/>
                  </a:lnTo>
                  <a:lnTo>
                    <a:pt x="3476" y="442"/>
                  </a:lnTo>
                  <a:lnTo>
                    <a:pt x="2041" y="221"/>
                  </a:lnTo>
                  <a:lnTo>
                    <a:pt x="938" y="83"/>
                  </a:lnTo>
                  <a:lnTo>
                    <a:pt x="221" y="28"/>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0"/>
            <p:cNvSpPr/>
            <p:nvPr/>
          </p:nvSpPr>
          <p:spPr>
            <a:xfrm>
              <a:off x="7454165" y="2451250"/>
              <a:ext cx="179441" cy="179919"/>
            </a:xfrm>
            <a:custGeom>
              <a:rect b="b" l="l" r="r" t="t"/>
              <a:pathLst>
                <a:path extrusionOk="0" h="10537" w="10509">
                  <a:moveTo>
                    <a:pt x="5268" y="1"/>
                  </a:moveTo>
                  <a:lnTo>
                    <a:pt x="4717" y="28"/>
                  </a:lnTo>
                  <a:lnTo>
                    <a:pt x="4193" y="111"/>
                  </a:lnTo>
                  <a:lnTo>
                    <a:pt x="3696" y="249"/>
                  </a:lnTo>
                  <a:lnTo>
                    <a:pt x="3200" y="414"/>
                  </a:lnTo>
                  <a:lnTo>
                    <a:pt x="2758" y="635"/>
                  </a:lnTo>
                  <a:lnTo>
                    <a:pt x="2317" y="911"/>
                  </a:lnTo>
                  <a:lnTo>
                    <a:pt x="1903" y="1214"/>
                  </a:lnTo>
                  <a:lnTo>
                    <a:pt x="1545" y="1545"/>
                  </a:lnTo>
                  <a:lnTo>
                    <a:pt x="1186" y="1931"/>
                  </a:lnTo>
                  <a:lnTo>
                    <a:pt x="910" y="2317"/>
                  </a:lnTo>
                  <a:lnTo>
                    <a:pt x="635" y="2759"/>
                  </a:lnTo>
                  <a:lnTo>
                    <a:pt x="414" y="3228"/>
                  </a:lnTo>
                  <a:lnTo>
                    <a:pt x="248" y="3697"/>
                  </a:lnTo>
                  <a:lnTo>
                    <a:pt x="111" y="4221"/>
                  </a:lnTo>
                  <a:lnTo>
                    <a:pt x="28" y="4745"/>
                  </a:lnTo>
                  <a:lnTo>
                    <a:pt x="0" y="5269"/>
                  </a:lnTo>
                  <a:lnTo>
                    <a:pt x="28" y="5820"/>
                  </a:lnTo>
                  <a:lnTo>
                    <a:pt x="111" y="6344"/>
                  </a:lnTo>
                  <a:lnTo>
                    <a:pt x="248" y="6841"/>
                  </a:lnTo>
                  <a:lnTo>
                    <a:pt x="414" y="7337"/>
                  </a:lnTo>
                  <a:lnTo>
                    <a:pt x="635" y="7779"/>
                  </a:lnTo>
                  <a:lnTo>
                    <a:pt x="910" y="8220"/>
                  </a:lnTo>
                  <a:lnTo>
                    <a:pt x="1186" y="8634"/>
                  </a:lnTo>
                  <a:lnTo>
                    <a:pt x="1545" y="8992"/>
                  </a:lnTo>
                  <a:lnTo>
                    <a:pt x="1903" y="9351"/>
                  </a:lnTo>
                  <a:lnTo>
                    <a:pt x="2317" y="9654"/>
                  </a:lnTo>
                  <a:lnTo>
                    <a:pt x="2758" y="9903"/>
                  </a:lnTo>
                  <a:lnTo>
                    <a:pt x="3200" y="10123"/>
                  </a:lnTo>
                  <a:lnTo>
                    <a:pt x="3696" y="10316"/>
                  </a:lnTo>
                  <a:lnTo>
                    <a:pt x="4193" y="10427"/>
                  </a:lnTo>
                  <a:lnTo>
                    <a:pt x="4717" y="10509"/>
                  </a:lnTo>
                  <a:lnTo>
                    <a:pt x="5268" y="10537"/>
                  </a:lnTo>
                  <a:lnTo>
                    <a:pt x="5792" y="10509"/>
                  </a:lnTo>
                  <a:lnTo>
                    <a:pt x="6317" y="10427"/>
                  </a:lnTo>
                  <a:lnTo>
                    <a:pt x="6813" y="10316"/>
                  </a:lnTo>
                  <a:lnTo>
                    <a:pt x="7309" y="10123"/>
                  </a:lnTo>
                  <a:lnTo>
                    <a:pt x="7751" y="9903"/>
                  </a:lnTo>
                  <a:lnTo>
                    <a:pt x="8192" y="9654"/>
                  </a:lnTo>
                  <a:lnTo>
                    <a:pt x="8606" y="9351"/>
                  </a:lnTo>
                  <a:lnTo>
                    <a:pt x="8964" y="8992"/>
                  </a:lnTo>
                  <a:lnTo>
                    <a:pt x="9323" y="8634"/>
                  </a:lnTo>
                  <a:lnTo>
                    <a:pt x="9626" y="8220"/>
                  </a:lnTo>
                  <a:lnTo>
                    <a:pt x="9875" y="7779"/>
                  </a:lnTo>
                  <a:lnTo>
                    <a:pt x="10095" y="7337"/>
                  </a:lnTo>
                  <a:lnTo>
                    <a:pt x="10288" y="6841"/>
                  </a:lnTo>
                  <a:lnTo>
                    <a:pt x="10399" y="6344"/>
                  </a:lnTo>
                  <a:lnTo>
                    <a:pt x="10481" y="5820"/>
                  </a:lnTo>
                  <a:lnTo>
                    <a:pt x="10509" y="5269"/>
                  </a:lnTo>
                  <a:lnTo>
                    <a:pt x="10481" y="4745"/>
                  </a:lnTo>
                  <a:lnTo>
                    <a:pt x="10399" y="4221"/>
                  </a:lnTo>
                  <a:lnTo>
                    <a:pt x="10288" y="3697"/>
                  </a:lnTo>
                  <a:lnTo>
                    <a:pt x="10095" y="3228"/>
                  </a:lnTo>
                  <a:lnTo>
                    <a:pt x="9875" y="2759"/>
                  </a:lnTo>
                  <a:lnTo>
                    <a:pt x="9626" y="2317"/>
                  </a:lnTo>
                  <a:lnTo>
                    <a:pt x="9323" y="1931"/>
                  </a:lnTo>
                  <a:lnTo>
                    <a:pt x="8964" y="1545"/>
                  </a:lnTo>
                  <a:lnTo>
                    <a:pt x="8606" y="1214"/>
                  </a:lnTo>
                  <a:lnTo>
                    <a:pt x="8192" y="911"/>
                  </a:lnTo>
                  <a:lnTo>
                    <a:pt x="7751" y="635"/>
                  </a:lnTo>
                  <a:lnTo>
                    <a:pt x="7309" y="414"/>
                  </a:lnTo>
                  <a:lnTo>
                    <a:pt x="6813" y="249"/>
                  </a:lnTo>
                  <a:lnTo>
                    <a:pt x="6317" y="111"/>
                  </a:lnTo>
                  <a:lnTo>
                    <a:pt x="5792" y="28"/>
                  </a:lnTo>
                  <a:lnTo>
                    <a:pt x="52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0"/>
            <p:cNvSpPr/>
            <p:nvPr/>
          </p:nvSpPr>
          <p:spPr>
            <a:xfrm>
              <a:off x="7493250" y="2490813"/>
              <a:ext cx="101272" cy="101272"/>
            </a:xfrm>
            <a:custGeom>
              <a:rect b="b" l="l" r="r" t="t"/>
              <a:pathLst>
                <a:path extrusionOk="0" h="5931" w="5931">
                  <a:moveTo>
                    <a:pt x="2676" y="0"/>
                  </a:moveTo>
                  <a:lnTo>
                    <a:pt x="2373" y="56"/>
                  </a:lnTo>
                  <a:lnTo>
                    <a:pt x="2097" y="111"/>
                  </a:lnTo>
                  <a:lnTo>
                    <a:pt x="1821" y="221"/>
                  </a:lnTo>
                  <a:lnTo>
                    <a:pt x="1545" y="359"/>
                  </a:lnTo>
                  <a:lnTo>
                    <a:pt x="1297" y="497"/>
                  </a:lnTo>
                  <a:lnTo>
                    <a:pt x="1076" y="662"/>
                  </a:lnTo>
                  <a:lnTo>
                    <a:pt x="883" y="855"/>
                  </a:lnTo>
                  <a:lnTo>
                    <a:pt x="690" y="1076"/>
                  </a:lnTo>
                  <a:lnTo>
                    <a:pt x="497" y="1297"/>
                  </a:lnTo>
                  <a:lnTo>
                    <a:pt x="359" y="1545"/>
                  </a:lnTo>
                  <a:lnTo>
                    <a:pt x="249" y="1793"/>
                  </a:lnTo>
                  <a:lnTo>
                    <a:pt x="138" y="2069"/>
                  </a:lnTo>
                  <a:lnTo>
                    <a:pt x="56" y="2372"/>
                  </a:lnTo>
                  <a:lnTo>
                    <a:pt x="28" y="2648"/>
                  </a:lnTo>
                  <a:lnTo>
                    <a:pt x="1" y="2952"/>
                  </a:lnTo>
                  <a:lnTo>
                    <a:pt x="28" y="3255"/>
                  </a:lnTo>
                  <a:lnTo>
                    <a:pt x="56" y="3559"/>
                  </a:lnTo>
                  <a:lnTo>
                    <a:pt x="138" y="3834"/>
                  </a:lnTo>
                  <a:lnTo>
                    <a:pt x="249" y="4110"/>
                  </a:lnTo>
                  <a:lnTo>
                    <a:pt x="359" y="4386"/>
                  </a:lnTo>
                  <a:lnTo>
                    <a:pt x="497" y="4607"/>
                  </a:lnTo>
                  <a:lnTo>
                    <a:pt x="690" y="4855"/>
                  </a:lnTo>
                  <a:lnTo>
                    <a:pt x="883" y="5048"/>
                  </a:lnTo>
                  <a:lnTo>
                    <a:pt x="1076" y="5241"/>
                  </a:lnTo>
                  <a:lnTo>
                    <a:pt x="1297" y="5434"/>
                  </a:lnTo>
                  <a:lnTo>
                    <a:pt x="1545" y="5572"/>
                  </a:lnTo>
                  <a:lnTo>
                    <a:pt x="1821" y="5682"/>
                  </a:lnTo>
                  <a:lnTo>
                    <a:pt x="2097" y="5793"/>
                  </a:lnTo>
                  <a:lnTo>
                    <a:pt x="2373" y="5875"/>
                  </a:lnTo>
                  <a:lnTo>
                    <a:pt x="2676" y="5903"/>
                  </a:lnTo>
                  <a:lnTo>
                    <a:pt x="2979" y="5931"/>
                  </a:lnTo>
                  <a:lnTo>
                    <a:pt x="3283" y="5903"/>
                  </a:lnTo>
                  <a:lnTo>
                    <a:pt x="3559" y="5875"/>
                  </a:lnTo>
                  <a:lnTo>
                    <a:pt x="3834" y="5793"/>
                  </a:lnTo>
                  <a:lnTo>
                    <a:pt x="4110" y="5682"/>
                  </a:lnTo>
                  <a:lnTo>
                    <a:pt x="4386" y="5572"/>
                  </a:lnTo>
                  <a:lnTo>
                    <a:pt x="4634" y="5434"/>
                  </a:lnTo>
                  <a:lnTo>
                    <a:pt x="4855" y="5241"/>
                  </a:lnTo>
                  <a:lnTo>
                    <a:pt x="5076" y="5048"/>
                  </a:lnTo>
                  <a:lnTo>
                    <a:pt x="5241" y="4855"/>
                  </a:lnTo>
                  <a:lnTo>
                    <a:pt x="5434" y="4607"/>
                  </a:lnTo>
                  <a:lnTo>
                    <a:pt x="5572" y="4386"/>
                  </a:lnTo>
                  <a:lnTo>
                    <a:pt x="5710" y="4110"/>
                  </a:lnTo>
                  <a:lnTo>
                    <a:pt x="5793" y="3834"/>
                  </a:lnTo>
                  <a:lnTo>
                    <a:pt x="5876" y="3559"/>
                  </a:lnTo>
                  <a:lnTo>
                    <a:pt x="5903" y="3255"/>
                  </a:lnTo>
                  <a:lnTo>
                    <a:pt x="5931" y="2952"/>
                  </a:lnTo>
                  <a:lnTo>
                    <a:pt x="5903" y="2648"/>
                  </a:lnTo>
                  <a:lnTo>
                    <a:pt x="5876" y="2372"/>
                  </a:lnTo>
                  <a:lnTo>
                    <a:pt x="5793" y="2069"/>
                  </a:lnTo>
                  <a:lnTo>
                    <a:pt x="5710" y="1793"/>
                  </a:lnTo>
                  <a:lnTo>
                    <a:pt x="5572" y="1545"/>
                  </a:lnTo>
                  <a:lnTo>
                    <a:pt x="5434" y="1297"/>
                  </a:lnTo>
                  <a:lnTo>
                    <a:pt x="5241" y="1076"/>
                  </a:lnTo>
                  <a:lnTo>
                    <a:pt x="5076" y="855"/>
                  </a:lnTo>
                  <a:lnTo>
                    <a:pt x="4855" y="662"/>
                  </a:lnTo>
                  <a:lnTo>
                    <a:pt x="4634" y="497"/>
                  </a:lnTo>
                  <a:lnTo>
                    <a:pt x="4386" y="359"/>
                  </a:lnTo>
                  <a:lnTo>
                    <a:pt x="4110" y="221"/>
                  </a:lnTo>
                  <a:lnTo>
                    <a:pt x="3834" y="111"/>
                  </a:lnTo>
                  <a:lnTo>
                    <a:pt x="3559" y="56"/>
                  </a:lnTo>
                  <a:lnTo>
                    <a:pt x="32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0"/>
            <p:cNvSpPr/>
            <p:nvPr/>
          </p:nvSpPr>
          <p:spPr>
            <a:xfrm>
              <a:off x="7537525" y="1988295"/>
              <a:ext cx="12721" cy="430478"/>
            </a:xfrm>
            <a:custGeom>
              <a:rect b="b" l="l" r="r" t="t"/>
              <a:pathLst>
                <a:path extrusionOk="0" h="25211" w="745">
                  <a:moveTo>
                    <a:pt x="386" y="0"/>
                  </a:moveTo>
                  <a:lnTo>
                    <a:pt x="248" y="28"/>
                  </a:lnTo>
                  <a:lnTo>
                    <a:pt x="111" y="83"/>
                  </a:lnTo>
                  <a:lnTo>
                    <a:pt x="28" y="193"/>
                  </a:lnTo>
                  <a:lnTo>
                    <a:pt x="0" y="276"/>
                  </a:lnTo>
                  <a:lnTo>
                    <a:pt x="0" y="359"/>
                  </a:lnTo>
                  <a:lnTo>
                    <a:pt x="0" y="24852"/>
                  </a:lnTo>
                  <a:lnTo>
                    <a:pt x="0" y="24935"/>
                  </a:lnTo>
                  <a:lnTo>
                    <a:pt x="28" y="25017"/>
                  </a:lnTo>
                  <a:lnTo>
                    <a:pt x="111" y="25128"/>
                  </a:lnTo>
                  <a:lnTo>
                    <a:pt x="248" y="25183"/>
                  </a:lnTo>
                  <a:lnTo>
                    <a:pt x="386" y="25210"/>
                  </a:lnTo>
                  <a:lnTo>
                    <a:pt x="497" y="25183"/>
                  </a:lnTo>
                  <a:lnTo>
                    <a:pt x="635" y="25128"/>
                  </a:lnTo>
                  <a:lnTo>
                    <a:pt x="717" y="25017"/>
                  </a:lnTo>
                  <a:lnTo>
                    <a:pt x="745" y="24935"/>
                  </a:lnTo>
                  <a:lnTo>
                    <a:pt x="745" y="24852"/>
                  </a:lnTo>
                  <a:lnTo>
                    <a:pt x="745" y="359"/>
                  </a:lnTo>
                  <a:lnTo>
                    <a:pt x="745" y="276"/>
                  </a:lnTo>
                  <a:lnTo>
                    <a:pt x="717" y="193"/>
                  </a:lnTo>
                  <a:lnTo>
                    <a:pt x="635" y="83"/>
                  </a:lnTo>
                  <a:lnTo>
                    <a:pt x="497" y="28"/>
                  </a:lnTo>
                  <a:lnTo>
                    <a:pt x="3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0"/>
            <p:cNvSpPr/>
            <p:nvPr/>
          </p:nvSpPr>
          <p:spPr>
            <a:xfrm>
              <a:off x="7638302" y="2598658"/>
              <a:ext cx="379150" cy="213369"/>
            </a:xfrm>
            <a:custGeom>
              <a:rect b="b" l="l" r="r" t="t"/>
              <a:pathLst>
                <a:path extrusionOk="0" h="12496" w="22205">
                  <a:moveTo>
                    <a:pt x="387" y="1"/>
                  </a:moveTo>
                  <a:lnTo>
                    <a:pt x="249" y="28"/>
                  </a:lnTo>
                  <a:lnTo>
                    <a:pt x="139" y="83"/>
                  </a:lnTo>
                  <a:lnTo>
                    <a:pt x="56" y="194"/>
                  </a:lnTo>
                  <a:lnTo>
                    <a:pt x="1" y="332"/>
                  </a:lnTo>
                  <a:lnTo>
                    <a:pt x="1" y="470"/>
                  </a:lnTo>
                  <a:lnTo>
                    <a:pt x="56" y="608"/>
                  </a:lnTo>
                  <a:lnTo>
                    <a:pt x="111" y="663"/>
                  </a:lnTo>
                  <a:lnTo>
                    <a:pt x="194" y="690"/>
                  </a:lnTo>
                  <a:lnTo>
                    <a:pt x="21680" y="12468"/>
                  </a:lnTo>
                  <a:lnTo>
                    <a:pt x="21763" y="12495"/>
                  </a:lnTo>
                  <a:lnTo>
                    <a:pt x="21984" y="12495"/>
                  </a:lnTo>
                  <a:lnTo>
                    <a:pt x="22094" y="12413"/>
                  </a:lnTo>
                  <a:lnTo>
                    <a:pt x="22177" y="12302"/>
                  </a:lnTo>
                  <a:lnTo>
                    <a:pt x="22204" y="12192"/>
                  </a:lnTo>
                  <a:lnTo>
                    <a:pt x="22204" y="12054"/>
                  </a:lnTo>
                  <a:lnTo>
                    <a:pt x="22149" y="11916"/>
                  </a:lnTo>
                  <a:lnTo>
                    <a:pt x="22094" y="11861"/>
                  </a:lnTo>
                  <a:lnTo>
                    <a:pt x="22039" y="11806"/>
                  </a:lnTo>
                  <a:lnTo>
                    <a:pt x="552" y="56"/>
                  </a:lnTo>
                  <a:lnTo>
                    <a:pt x="470" y="28"/>
                  </a:lnTo>
                  <a:lnTo>
                    <a:pt x="38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0"/>
            <p:cNvSpPr/>
            <p:nvPr/>
          </p:nvSpPr>
          <p:spPr>
            <a:xfrm>
              <a:off x="7059016" y="2598658"/>
              <a:ext cx="379150" cy="213369"/>
            </a:xfrm>
            <a:custGeom>
              <a:rect b="b" l="l" r="r" t="t"/>
              <a:pathLst>
                <a:path extrusionOk="0" h="12496" w="22205">
                  <a:moveTo>
                    <a:pt x="21818" y="1"/>
                  </a:moveTo>
                  <a:lnTo>
                    <a:pt x="21763" y="28"/>
                  </a:lnTo>
                  <a:lnTo>
                    <a:pt x="21680" y="56"/>
                  </a:lnTo>
                  <a:lnTo>
                    <a:pt x="194" y="11806"/>
                  </a:lnTo>
                  <a:lnTo>
                    <a:pt x="111" y="11861"/>
                  </a:lnTo>
                  <a:lnTo>
                    <a:pt x="56" y="11916"/>
                  </a:lnTo>
                  <a:lnTo>
                    <a:pt x="1" y="12054"/>
                  </a:lnTo>
                  <a:lnTo>
                    <a:pt x="1" y="12192"/>
                  </a:lnTo>
                  <a:lnTo>
                    <a:pt x="56" y="12302"/>
                  </a:lnTo>
                  <a:lnTo>
                    <a:pt x="139" y="12413"/>
                  </a:lnTo>
                  <a:lnTo>
                    <a:pt x="249" y="12495"/>
                  </a:lnTo>
                  <a:lnTo>
                    <a:pt x="470" y="12495"/>
                  </a:lnTo>
                  <a:lnTo>
                    <a:pt x="553" y="12468"/>
                  </a:lnTo>
                  <a:lnTo>
                    <a:pt x="22039" y="690"/>
                  </a:lnTo>
                  <a:lnTo>
                    <a:pt x="22094" y="663"/>
                  </a:lnTo>
                  <a:lnTo>
                    <a:pt x="22149" y="608"/>
                  </a:lnTo>
                  <a:lnTo>
                    <a:pt x="22204" y="470"/>
                  </a:lnTo>
                  <a:lnTo>
                    <a:pt x="22204" y="332"/>
                  </a:lnTo>
                  <a:lnTo>
                    <a:pt x="22177" y="194"/>
                  </a:lnTo>
                  <a:lnTo>
                    <a:pt x="22067" y="83"/>
                  </a:lnTo>
                  <a:lnTo>
                    <a:pt x="21956" y="28"/>
                  </a:lnTo>
                  <a:lnTo>
                    <a:pt x="2181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 name="Google Shape;409;p50"/>
          <p:cNvSpPr/>
          <p:nvPr/>
        </p:nvSpPr>
        <p:spPr>
          <a:xfrm>
            <a:off x="5149262" y="3251608"/>
            <a:ext cx="115871" cy="305116"/>
          </a:xfrm>
          <a:custGeom>
            <a:rect b="b" l="l" r="r" t="t"/>
            <a:pathLst>
              <a:path extrusionOk="0" h="16082" w="6786">
                <a:moveTo>
                  <a:pt x="2676" y="1"/>
                </a:moveTo>
                <a:lnTo>
                  <a:pt x="2373" y="56"/>
                </a:lnTo>
                <a:lnTo>
                  <a:pt x="2097" y="139"/>
                </a:lnTo>
                <a:lnTo>
                  <a:pt x="1821" y="221"/>
                </a:lnTo>
                <a:lnTo>
                  <a:pt x="1573" y="359"/>
                </a:lnTo>
                <a:lnTo>
                  <a:pt x="1325" y="497"/>
                </a:lnTo>
                <a:lnTo>
                  <a:pt x="1076" y="663"/>
                </a:lnTo>
                <a:lnTo>
                  <a:pt x="883" y="856"/>
                </a:lnTo>
                <a:lnTo>
                  <a:pt x="690" y="1077"/>
                </a:lnTo>
                <a:lnTo>
                  <a:pt x="525" y="1297"/>
                </a:lnTo>
                <a:lnTo>
                  <a:pt x="359" y="1545"/>
                </a:lnTo>
                <a:lnTo>
                  <a:pt x="249" y="1821"/>
                </a:lnTo>
                <a:lnTo>
                  <a:pt x="139" y="2069"/>
                </a:lnTo>
                <a:lnTo>
                  <a:pt x="56" y="2373"/>
                </a:lnTo>
                <a:lnTo>
                  <a:pt x="28" y="2649"/>
                </a:lnTo>
                <a:lnTo>
                  <a:pt x="1" y="2952"/>
                </a:lnTo>
                <a:lnTo>
                  <a:pt x="1" y="16081"/>
                </a:lnTo>
                <a:lnTo>
                  <a:pt x="6786" y="16081"/>
                </a:lnTo>
                <a:lnTo>
                  <a:pt x="6786" y="2952"/>
                </a:lnTo>
                <a:lnTo>
                  <a:pt x="6758" y="2649"/>
                </a:lnTo>
                <a:lnTo>
                  <a:pt x="6731" y="2373"/>
                </a:lnTo>
                <a:lnTo>
                  <a:pt x="6648" y="2069"/>
                </a:lnTo>
                <a:lnTo>
                  <a:pt x="6538" y="1821"/>
                </a:lnTo>
                <a:lnTo>
                  <a:pt x="6427" y="1545"/>
                </a:lnTo>
                <a:lnTo>
                  <a:pt x="6262" y="1297"/>
                </a:lnTo>
                <a:lnTo>
                  <a:pt x="6096" y="1077"/>
                </a:lnTo>
                <a:lnTo>
                  <a:pt x="5903" y="856"/>
                </a:lnTo>
                <a:lnTo>
                  <a:pt x="5710" y="663"/>
                </a:lnTo>
                <a:lnTo>
                  <a:pt x="5462" y="497"/>
                </a:lnTo>
                <a:lnTo>
                  <a:pt x="5214" y="359"/>
                </a:lnTo>
                <a:lnTo>
                  <a:pt x="4965" y="221"/>
                </a:lnTo>
                <a:lnTo>
                  <a:pt x="4690" y="139"/>
                </a:lnTo>
                <a:lnTo>
                  <a:pt x="4414" y="56"/>
                </a:lnTo>
                <a:lnTo>
                  <a:pt x="41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0"/>
          <p:cNvSpPr/>
          <p:nvPr/>
        </p:nvSpPr>
        <p:spPr>
          <a:xfrm>
            <a:off x="5513796" y="3251608"/>
            <a:ext cx="115871" cy="305116"/>
          </a:xfrm>
          <a:custGeom>
            <a:rect b="b" l="l" r="r" t="t"/>
            <a:pathLst>
              <a:path extrusionOk="0" h="16082" w="6786">
                <a:moveTo>
                  <a:pt x="2676" y="1"/>
                </a:moveTo>
                <a:lnTo>
                  <a:pt x="2372" y="56"/>
                </a:lnTo>
                <a:lnTo>
                  <a:pt x="2096" y="139"/>
                </a:lnTo>
                <a:lnTo>
                  <a:pt x="1821" y="221"/>
                </a:lnTo>
                <a:lnTo>
                  <a:pt x="1572" y="359"/>
                </a:lnTo>
                <a:lnTo>
                  <a:pt x="1324" y="497"/>
                </a:lnTo>
                <a:lnTo>
                  <a:pt x="1076" y="663"/>
                </a:lnTo>
                <a:lnTo>
                  <a:pt x="883" y="856"/>
                </a:lnTo>
                <a:lnTo>
                  <a:pt x="690" y="1077"/>
                </a:lnTo>
                <a:lnTo>
                  <a:pt x="524" y="1297"/>
                </a:lnTo>
                <a:lnTo>
                  <a:pt x="359" y="1545"/>
                </a:lnTo>
                <a:lnTo>
                  <a:pt x="248" y="1821"/>
                </a:lnTo>
                <a:lnTo>
                  <a:pt x="138" y="2069"/>
                </a:lnTo>
                <a:lnTo>
                  <a:pt x="55" y="2373"/>
                </a:lnTo>
                <a:lnTo>
                  <a:pt x="28" y="2649"/>
                </a:lnTo>
                <a:lnTo>
                  <a:pt x="0" y="2952"/>
                </a:lnTo>
                <a:lnTo>
                  <a:pt x="0" y="16081"/>
                </a:lnTo>
                <a:lnTo>
                  <a:pt x="6785" y="16081"/>
                </a:lnTo>
                <a:lnTo>
                  <a:pt x="6785" y="2952"/>
                </a:lnTo>
                <a:lnTo>
                  <a:pt x="6758" y="2649"/>
                </a:lnTo>
                <a:lnTo>
                  <a:pt x="6730" y="2373"/>
                </a:lnTo>
                <a:lnTo>
                  <a:pt x="6647" y="2069"/>
                </a:lnTo>
                <a:lnTo>
                  <a:pt x="6537" y="1821"/>
                </a:lnTo>
                <a:lnTo>
                  <a:pt x="6427" y="1545"/>
                </a:lnTo>
                <a:lnTo>
                  <a:pt x="6261" y="1297"/>
                </a:lnTo>
                <a:lnTo>
                  <a:pt x="6096" y="1077"/>
                </a:lnTo>
                <a:lnTo>
                  <a:pt x="5903" y="856"/>
                </a:lnTo>
                <a:lnTo>
                  <a:pt x="5710" y="663"/>
                </a:lnTo>
                <a:lnTo>
                  <a:pt x="5461" y="497"/>
                </a:lnTo>
                <a:lnTo>
                  <a:pt x="5213" y="359"/>
                </a:lnTo>
                <a:lnTo>
                  <a:pt x="4965" y="221"/>
                </a:lnTo>
                <a:lnTo>
                  <a:pt x="4689" y="139"/>
                </a:lnTo>
                <a:lnTo>
                  <a:pt x="4413" y="56"/>
                </a:lnTo>
                <a:lnTo>
                  <a:pt x="411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0"/>
          <p:cNvSpPr/>
          <p:nvPr/>
        </p:nvSpPr>
        <p:spPr>
          <a:xfrm>
            <a:off x="5039999" y="3556700"/>
            <a:ext cx="698931" cy="696006"/>
          </a:xfrm>
          <a:custGeom>
            <a:rect b="b" l="l" r="r" t="t"/>
            <a:pathLst>
              <a:path extrusionOk="0" h="36685" w="40933">
                <a:moveTo>
                  <a:pt x="1" y="0"/>
                </a:moveTo>
                <a:lnTo>
                  <a:pt x="1" y="16218"/>
                </a:lnTo>
                <a:lnTo>
                  <a:pt x="28" y="17267"/>
                </a:lnTo>
                <a:lnTo>
                  <a:pt x="111" y="18315"/>
                </a:lnTo>
                <a:lnTo>
                  <a:pt x="249" y="19335"/>
                </a:lnTo>
                <a:lnTo>
                  <a:pt x="414" y="20356"/>
                </a:lnTo>
                <a:lnTo>
                  <a:pt x="663" y="21321"/>
                </a:lnTo>
                <a:lnTo>
                  <a:pt x="938" y="22314"/>
                </a:lnTo>
                <a:lnTo>
                  <a:pt x="1242" y="23252"/>
                </a:lnTo>
                <a:lnTo>
                  <a:pt x="1628" y="24190"/>
                </a:lnTo>
                <a:lnTo>
                  <a:pt x="2014" y="25100"/>
                </a:lnTo>
                <a:lnTo>
                  <a:pt x="2483" y="25982"/>
                </a:lnTo>
                <a:lnTo>
                  <a:pt x="2980" y="26837"/>
                </a:lnTo>
                <a:lnTo>
                  <a:pt x="3504" y="27665"/>
                </a:lnTo>
                <a:lnTo>
                  <a:pt x="4083" y="28465"/>
                </a:lnTo>
                <a:lnTo>
                  <a:pt x="4690" y="29237"/>
                </a:lnTo>
                <a:lnTo>
                  <a:pt x="5324" y="29982"/>
                </a:lnTo>
                <a:lnTo>
                  <a:pt x="6014" y="30699"/>
                </a:lnTo>
                <a:lnTo>
                  <a:pt x="6703" y="31361"/>
                </a:lnTo>
                <a:lnTo>
                  <a:pt x="7448" y="31995"/>
                </a:lnTo>
                <a:lnTo>
                  <a:pt x="8220" y="32602"/>
                </a:lnTo>
                <a:lnTo>
                  <a:pt x="9020" y="33181"/>
                </a:lnTo>
                <a:lnTo>
                  <a:pt x="9847" y="33705"/>
                </a:lnTo>
                <a:lnTo>
                  <a:pt x="10702" y="34202"/>
                </a:lnTo>
                <a:lnTo>
                  <a:pt x="11585" y="34671"/>
                </a:lnTo>
                <a:lnTo>
                  <a:pt x="12495" y="35085"/>
                </a:lnTo>
                <a:lnTo>
                  <a:pt x="13433" y="35443"/>
                </a:lnTo>
                <a:lnTo>
                  <a:pt x="14371" y="35747"/>
                </a:lnTo>
                <a:lnTo>
                  <a:pt x="15364" y="36022"/>
                </a:lnTo>
                <a:lnTo>
                  <a:pt x="16357" y="36271"/>
                </a:lnTo>
                <a:lnTo>
                  <a:pt x="17350" y="36436"/>
                </a:lnTo>
                <a:lnTo>
                  <a:pt x="18370" y="36574"/>
                </a:lnTo>
                <a:lnTo>
                  <a:pt x="19418" y="36657"/>
                </a:lnTo>
                <a:lnTo>
                  <a:pt x="20467" y="36684"/>
                </a:lnTo>
                <a:lnTo>
                  <a:pt x="21515" y="36657"/>
                </a:lnTo>
                <a:lnTo>
                  <a:pt x="22563" y="36574"/>
                </a:lnTo>
                <a:lnTo>
                  <a:pt x="23583" y="36436"/>
                </a:lnTo>
                <a:lnTo>
                  <a:pt x="24576" y="36271"/>
                </a:lnTo>
                <a:lnTo>
                  <a:pt x="25569" y="36022"/>
                </a:lnTo>
                <a:lnTo>
                  <a:pt x="26562" y="35747"/>
                </a:lnTo>
                <a:lnTo>
                  <a:pt x="27500" y="35443"/>
                </a:lnTo>
                <a:lnTo>
                  <a:pt x="28438" y="35085"/>
                </a:lnTo>
                <a:lnTo>
                  <a:pt x="29348" y="34671"/>
                </a:lnTo>
                <a:lnTo>
                  <a:pt x="30231" y="34202"/>
                </a:lnTo>
                <a:lnTo>
                  <a:pt x="31086" y="33705"/>
                </a:lnTo>
                <a:lnTo>
                  <a:pt x="31913" y="33181"/>
                </a:lnTo>
                <a:lnTo>
                  <a:pt x="32713" y="32602"/>
                </a:lnTo>
                <a:lnTo>
                  <a:pt x="33485" y="31995"/>
                </a:lnTo>
                <a:lnTo>
                  <a:pt x="34230" y="31361"/>
                </a:lnTo>
                <a:lnTo>
                  <a:pt x="34920" y="30699"/>
                </a:lnTo>
                <a:lnTo>
                  <a:pt x="35609" y="29982"/>
                </a:lnTo>
                <a:lnTo>
                  <a:pt x="36243" y="29237"/>
                </a:lnTo>
                <a:lnTo>
                  <a:pt x="36850" y="28465"/>
                </a:lnTo>
                <a:lnTo>
                  <a:pt x="37429" y="27665"/>
                </a:lnTo>
                <a:lnTo>
                  <a:pt x="37954" y="26837"/>
                </a:lnTo>
                <a:lnTo>
                  <a:pt x="38450" y="25982"/>
                </a:lnTo>
                <a:lnTo>
                  <a:pt x="38919" y="25100"/>
                </a:lnTo>
                <a:lnTo>
                  <a:pt x="39305" y="24190"/>
                </a:lnTo>
                <a:lnTo>
                  <a:pt x="39691" y="23252"/>
                </a:lnTo>
                <a:lnTo>
                  <a:pt x="39995" y="22314"/>
                </a:lnTo>
                <a:lnTo>
                  <a:pt x="40270" y="21321"/>
                </a:lnTo>
                <a:lnTo>
                  <a:pt x="40519" y="20356"/>
                </a:lnTo>
                <a:lnTo>
                  <a:pt x="40684" y="19335"/>
                </a:lnTo>
                <a:lnTo>
                  <a:pt x="40822" y="18315"/>
                </a:lnTo>
                <a:lnTo>
                  <a:pt x="40905" y="17267"/>
                </a:lnTo>
                <a:lnTo>
                  <a:pt x="40932" y="16218"/>
                </a:lnTo>
                <a:lnTo>
                  <a:pt x="409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0"/>
          <p:cNvSpPr/>
          <p:nvPr/>
        </p:nvSpPr>
        <p:spPr>
          <a:xfrm>
            <a:off x="5017392" y="3556700"/>
            <a:ext cx="744146" cy="139201"/>
          </a:xfrm>
          <a:custGeom>
            <a:rect b="b" l="l" r="r" t="t"/>
            <a:pathLst>
              <a:path extrusionOk="0" h="7337" w="43581">
                <a:moveTo>
                  <a:pt x="1" y="0"/>
                </a:moveTo>
                <a:lnTo>
                  <a:pt x="1" y="7337"/>
                </a:lnTo>
                <a:lnTo>
                  <a:pt x="43580" y="7337"/>
                </a:lnTo>
                <a:lnTo>
                  <a:pt x="435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0"/>
          <p:cNvSpPr/>
          <p:nvPr/>
        </p:nvSpPr>
        <p:spPr>
          <a:xfrm>
            <a:off x="5298088" y="3746650"/>
            <a:ext cx="182754" cy="419710"/>
          </a:xfrm>
          <a:custGeom>
            <a:rect b="b" l="l" r="r" t="t"/>
            <a:pathLst>
              <a:path extrusionOk="0" h="22122" w="10703">
                <a:moveTo>
                  <a:pt x="6124" y="0"/>
                </a:moveTo>
                <a:lnTo>
                  <a:pt x="5958" y="28"/>
                </a:lnTo>
                <a:lnTo>
                  <a:pt x="5765" y="83"/>
                </a:lnTo>
                <a:lnTo>
                  <a:pt x="5600" y="194"/>
                </a:lnTo>
                <a:lnTo>
                  <a:pt x="5462" y="331"/>
                </a:lnTo>
                <a:lnTo>
                  <a:pt x="5324" y="525"/>
                </a:lnTo>
                <a:lnTo>
                  <a:pt x="111" y="10564"/>
                </a:lnTo>
                <a:lnTo>
                  <a:pt x="56" y="10675"/>
                </a:lnTo>
                <a:lnTo>
                  <a:pt x="28" y="10813"/>
                </a:lnTo>
                <a:lnTo>
                  <a:pt x="1" y="10951"/>
                </a:lnTo>
                <a:lnTo>
                  <a:pt x="1" y="11088"/>
                </a:lnTo>
                <a:lnTo>
                  <a:pt x="28" y="11337"/>
                </a:lnTo>
                <a:lnTo>
                  <a:pt x="111" y="11585"/>
                </a:lnTo>
                <a:lnTo>
                  <a:pt x="276" y="11778"/>
                </a:lnTo>
                <a:lnTo>
                  <a:pt x="359" y="11888"/>
                </a:lnTo>
                <a:lnTo>
                  <a:pt x="470" y="11943"/>
                </a:lnTo>
                <a:lnTo>
                  <a:pt x="580" y="11999"/>
                </a:lnTo>
                <a:lnTo>
                  <a:pt x="718" y="12054"/>
                </a:lnTo>
                <a:lnTo>
                  <a:pt x="856" y="12081"/>
                </a:lnTo>
                <a:lnTo>
                  <a:pt x="994" y="12109"/>
                </a:lnTo>
                <a:lnTo>
                  <a:pt x="8165" y="12109"/>
                </a:lnTo>
                <a:lnTo>
                  <a:pt x="4469" y="20549"/>
                </a:lnTo>
                <a:lnTo>
                  <a:pt x="4414" y="20770"/>
                </a:lnTo>
                <a:lnTo>
                  <a:pt x="4386" y="20990"/>
                </a:lnTo>
                <a:lnTo>
                  <a:pt x="4386" y="21183"/>
                </a:lnTo>
                <a:lnTo>
                  <a:pt x="4469" y="21377"/>
                </a:lnTo>
                <a:lnTo>
                  <a:pt x="4552" y="21570"/>
                </a:lnTo>
                <a:lnTo>
                  <a:pt x="4662" y="21735"/>
                </a:lnTo>
                <a:lnTo>
                  <a:pt x="4800" y="21873"/>
                </a:lnTo>
                <a:lnTo>
                  <a:pt x="4965" y="21983"/>
                </a:lnTo>
                <a:lnTo>
                  <a:pt x="5131" y="22066"/>
                </a:lnTo>
                <a:lnTo>
                  <a:pt x="5324" y="22094"/>
                </a:lnTo>
                <a:lnTo>
                  <a:pt x="5489" y="22121"/>
                </a:lnTo>
                <a:lnTo>
                  <a:pt x="5683" y="22094"/>
                </a:lnTo>
                <a:lnTo>
                  <a:pt x="5848" y="22039"/>
                </a:lnTo>
                <a:lnTo>
                  <a:pt x="5986" y="21928"/>
                </a:lnTo>
                <a:lnTo>
                  <a:pt x="6124" y="21790"/>
                </a:lnTo>
                <a:lnTo>
                  <a:pt x="6234" y="21597"/>
                </a:lnTo>
                <a:lnTo>
                  <a:pt x="10620" y="11585"/>
                </a:lnTo>
                <a:lnTo>
                  <a:pt x="10702" y="11337"/>
                </a:lnTo>
                <a:lnTo>
                  <a:pt x="10702" y="11061"/>
                </a:lnTo>
                <a:lnTo>
                  <a:pt x="10675" y="10785"/>
                </a:lnTo>
                <a:lnTo>
                  <a:pt x="10592" y="10564"/>
                </a:lnTo>
                <a:lnTo>
                  <a:pt x="10537" y="10454"/>
                </a:lnTo>
                <a:lnTo>
                  <a:pt x="10454" y="10344"/>
                </a:lnTo>
                <a:lnTo>
                  <a:pt x="10371" y="10261"/>
                </a:lnTo>
                <a:lnTo>
                  <a:pt x="10261" y="10178"/>
                </a:lnTo>
                <a:lnTo>
                  <a:pt x="10151" y="10123"/>
                </a:lnTo>
                <a:lnTo>
                  <a:pt x="10013" y="10095"/>
                </a:lnTo>
                <a:lnTo>
                  <a:pt x="9875" y="10068"/>
                </a:lnTo>
                <a:lnTo>
                  <a:pt x="9709" y="10040"/>
                </a:lnTo>
                <a:lnTo>
                  <a:pt x="2676" y="10040"/>
                </a:lnTo>
                <a:lnTo>
                  <a:pt x="7089" y="1573"/>
                </a:lnTo>
                <a:lnTo>
                  <a:pt x="7200" y="1352"/>
                </a:lnTo>
                <a:lnTo>
                  <a:pt x="7227" y="1131"/>
                </a:lnTo>
                <a:lnTo>
                  <a:pt x="7227" y="938"/>
                </a:lnTo>
                <a:lnTo>
                  <a:pt x="7172" y="745"/>
                </a:lnTo>
                <a:lnTo>
                  <a:pt x="7089" y="580"/>
                </a:lnTo>
                <a:lnTo>
                  <a:pt x="6979" y="414"/>
                </a:lnTo>
                <a:lnTo>
                  <a:pt x="6841" y="276"/>
                </a:lnTo>
                <a:lnTo>
                  <a:pt x="6675" y="166"/>
                </a:lnTo>
                <a:lnTo>
                  <a:pt x="6510" y="83"/>
                </a:lnTo>
                <a:lnTo>
                  <a:pt x="6317" y="28"/>
                </a:lnTo>
                <a:lnTo>
                  <a:pt x="6124" y="0"/>
                </a:lnTo>
                <a:close/>
              </a:path>
            </a:pathLst>
          </a:custGeom>
          <a:solidFill>
            <a:srgbClr val="BCE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 name="Google Shape;414;p50"/>
          <p:cNvGrpSpPr/>
          <p:nvPr/>
        </p:nvGrpSpPr>
        <p:grpSpPr>
          <a:xfrm>
            <a:off x="3540934" y="2613166"/>
            <a:ext cx="4879181" cy="2498712"/>
            <a:chOff x="3540934" y="2351873"/>
            <a:chExt cx="4879181" cy="2248863"/>
          </a:xfrm>
        </p:grpSpPr>
        <p:sp>
          <p:nvSpPr>
            <p:cNvPr id="415" name="Google Shape;415;p50"/>
            <p:cNvSpPr/>
            <p:nvPr/>
          </p:nvSpPr>
          <p:spPr>
            <a:xfrm>
              <a:off x="6688369" y="3683757"/>
              <a:ext cx="393271" cy="338648"/>
            </a:xfrm>
            <a:custGeom>
              <a:rect b="b" l="l" r="r" t="t"/>
              <a:pathLst>
                <a:path extrusionOk="0" h="19833" w="23032">
                  <a:moveTo>
                    <a:pt x="1" y="1"/>
                  </a:moveTo>
                  <a:lnTo>
                    <a:pt x="1" y="12716"/>
                  </a:lnTo>
                  <a:lnTo>
                    <a:pt x="111" y="13019"/>
                  </a:lnTo>
                  <a:lnTo>
                    <a:pt x="249" y="13378"/>
                  </a:lnTo>
                  <a:lnTo>
                    <a:pt x="470" y="13847"/>
                  </a:lnTo>
                  <a:lnTo>
                    <a:pt x="773" y="14371"/>
                  </a:lnTo>
                  <a:lnTo>
                    <a:pt x="1159" y="14978"/>
                  </a:lnTo>
                  <a:lnTo>
                    <a:pt x="1656" y="15612"/>
                  </a:lnTo>
                  <a:lnTo>
                    <a:pt x="1932" y="15943"/>
                  </a:lnTo>
                  <a:lnTo>
                    <a:pt x="2235" y="16274"/>
                  </a:lnTo>
                  <a:lnTo>
                    <a:pt x="2566" y="16633"/>
                  </a:lnTo>
                  <a:lnTo>
                    <a:pt x="2925" y="16936"/>
                  </a:lnTo>
                  <a:lnTo>
                    <a:pt x="3311" y="17267"/>
                  </a:lnTo>
                  <a:lnTo>
                    <a:pt x="3752" y="17598"/>
                  </a:lnTo>
                  <a:lnTo>
                    <a:pt x="4193" y="17902"/>
                  </a:lnTo>
                  <a:lnTo>
                    <a:pt x="4690" y="18205"/>
                  </a:lnTo>
                  <a:lnTo>
                    <a:pt x="5214" y="18481"/>
                  </a:lnTo>
                  <a:lnTo>
                    <a:pt x="5765" y="18729"/>
                  </a:lnTo>
                  <a:lnTo>
                    <a:pt x="6345" y="18977"/>
                  </a:lnTo>
                  <a:lnTo>
                    <a:pt x="6979" y="19198"/>
                  </a:lnTo>
                  <a:lnTo>
                    <a:pt x="7641" y="19391"/>
                  </a:lnTo>
                  <a:lnTo>
                    <a:pt x="8331" y="19529"/>
                  </a:lnTo>
                  <a:lnTo>
                    <a:pt x="9075" y="19667"/>
                  </a:lnTo>
                  <a:lnTo>
                    <a:pt x="9848" y="19777"/>
                  </a:lnTo>
                  <a:lnTo>
                    <a:pt x="10675" y="19832"/>
                  </a:lnTo>
                  <a:lnTo>
                    <a:pt x="12385" y="19832"/>
                  </a:lnTo>
                  <a:lnTo>
                    <a:pt x="13213" y="19777"/>
                  </a:lnTo>
                  <a:lnTo>
                    <a:pt x="13985" y="19667"/>
                  </a:lnTo>
                  <a:lnTo>
                    <a:pt x="14730" y="19529"/>
                  </a:lnTo>
                  <a:lnTo>
                    <a:pt x="15419" y="19391"/>
                  </a:lnTo>
                  <a:lnTo>
                    <a:pt x="16081" y="19198"/>
                  </a:lnTo>
                  <a:lnTo>
                    <a:pt x="16688" y="18977"/>
                  </a:lnTo>
                  <a:lnTo>
                    <a:pt x="17295" y="18729"/>
                  </a:lnTo>
                  <a:lnTo>
                    <a:pt x="17846" y="18481"/>
                  </a:lnTo>
                  <a:lnTo>
                    <a:pt x="18370" y="18205"/>
                  </a:lnTo>
                  <a:lnTo>
                    <a:pt x="18839" y="17902"/>
                  </a:lnTo>
                  <a:lnTo>
                    <a:pt x="19308" y="17598"/>
                  </a:lnTo>
                  <a:lnTo>
                    <a:pt x="19722" y="17267"/>
                  </a:lnTo>
                  <a:lnTo>
                    <a:pt x="20108" y="16936"/>
                  </a:lnTo>
                  <a:lnTo>
                    <a:pt x="20467" y="16633"/>
                  </a:lnTo>
                  <a:lnTo>
                    <a:pt x="20798" y="16274"/>
                  </a:lnTo>
                  <a:lnTo>
                    <a:pt x="21101" y="15943"/>
                  </a:lnTo>
                  <a:lnTo>
                    <a:pt x="21404" y="15612"/>
                  </a:lnTo>
                  <a:lnTo>
                    <a:pt x="21873" y="14978"/>
                  </a:lnTo>
                  <a:lnTo>
                    <a:pt x="22260" y="14371"/>
                  </a:lnTo>
                  <a:lnTo>
                    <a:pt x="22563" y="13847"/>
                  </a:lnTo>
                  <a:lnTo>
                    <a:pt x="22784" y="13378"/>
                  </a:lnTo>
                  <a:lnTo>
                    <a:pt x="22949" y="13019"/>
                  </a:lnTo>
                  <a:lnTo>
                    <a:pt x="23032" y="12716"/>
                  </a:lnTo>
                  <a:lnTo>
                    <a:pt x="2303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0"/>
            <p:cNvSpPr/>
            <p:nvPr/>
          </p:nvSpPr>
          <p:spPr>
            <a:xfrm>
              <a:off x="3905451" y="4467449"/>
              <a:ext cx="4152503" cy="133287"/>
            </a:xfrm>
            <a:custGeom>
              <a:rect b="b" l="l" r="r" t="t"/>
              <a:pathLst>
                <a:path extrusionOk="0" h="7806" w="243192">
                  <a:moveTo>
                    <a:pt x="3917" y="0"/>
                  </a:moveTo>
                  <a:lnTo>
                    <a:pt x="3503" y="28"/>
                  </a:lnTo>
                  <a:lnTo>
                    <a:pt x="3117" y="83"/>
                  </a:lnTo>
                  <a:lnTo>
                    <a:pt x="2759" y="193"/>
                  </a:lnTo>
                  <a:lnTo>
                    <a:pt x="2400" y="331"/>
                  </a:lnTo>
                  <a:lnTo>
                    <a:pt x="2042" y="497"/>
                  </a:lnTo>
                  <a:lnTo>
                    <a:pt x="1738" y="690"/>
                  </a:lnTo>
                  <a:lnTo>
                    <a:pt x="1435" y="910"/>
                  </a:lnTo>
                  <a:lnTo>
                    <a:pt x="1159" y="1159"/>
                  </a:lnTo>
                  <a:lnTo>
                    <a:pt x="911" y="1435"/>
                  </a:lnTo>
                  <a:lnTo>
                    <a:pt x="690" y="1738"/>
                  </a:lnTo>
                  <a:lnTo>
                    <a:pt x="469" y="2041"/>
                  </a:lnTo>
                  <a:lnTo>
                    <a:pt x="331" y="2400"/>
                  </a:lnTo>
                  <a:lnTo>
                    <a:pt x="194" y="2758"/>
                  </a:lnTo>
                  <a:lnTo>
                    <a:pt x="83" y="3117"/>
                  </a:lnTo>
                  <a:lnTo>
                    <a:pt x="28" y="3503"/>
                  </a:lnTo>
                  <a:lnTo>
                    <a:pt x="1" y="3917"/>
                  </a:lnTo>
                  <a:lnTo>
                    <a:pt x="28" y="4303"/>
                  </a:lnTo>
                  <a:lnTo>
                    <a:pt x="83" y="4689"/>
                  </a:lnTo>
                  <a:lnTo>
                    <a:pt x="194" y="5075"/>
                  </a:lnTo>
                  <a:lnTo>
                    <a:pt x="331" y="5434"/>
                  </a:lnTo>
                  <a:lnTo>
                    <a:pt x="469" y="5765"/>
                  </a:lnTo>
                  <a:lnTo>
                    <a:pt x="690" y="6096"/>
                  </a:lnTo>
                  <a:lnTo>
                    <a:pt x="911" y="6399"/>
                  </a:lnTo>
                  <a:lnTo>
                    <a:pt x="1159" y="6675"/>
                  </a:lnTo>
                  <a:lnTo>
                    <a:pt x="1435" y="6923"/>
                  </a:lnTo>
                  <a:lnTo>
                    <a:pt x="1738" y="7144"/>
                  </a:lnTo>
                  <a:lnTo>
                    <a:pt x="2042" y="7337"/>
                  </a:lnTo>
                  <a:lnTo>
                    <a:pt x="2400" y="7503"/>
                  </a:lnTo>
                  <a:lnTo>
                    <a:pt x="2759" y="7641"/>
                  </a:lnTo>
                  <a:lnTo>
                    <a:pt x="3117" y="7723"/>
                  </a:lnTo>
                  <a:lnTo>
                    <a:pt x="3503" y="7806"/>
                  </a:lnTo>
                  <a:lnTo>
                    <a:pt x="239689" y="7806"/>
                  </a:lnTo>
                  <a:lnTo>
                    <a:pt x="240075" y="7723"/>
                  </a:lnTo>
                  <a:lnTo>
                    <a:pt x="240461" y="7641"/>
                  </a:lnTo>
                  <a:lnTo>
                    <a:pt x="240819" y="7503"/>
                  </a:lnTo>
                  <a:lnTo>
                    <a:pt x="241150" y="7337"/>
                  </a:lnTo>
                  <a:lnTo>
                    <a:pt x="241481" y="7144"/>
                  </a:lnTo>
                  <a:lnTo>
                    <a:pt x="241785" y="6923"/>
                  </a:lnTo>
                  <a:lnTo>
                    <a:pt x="242061" y="6675"/>
                  </a:lnTo>
                  <a:lnTo>
                    <a:pt x="242309" y="6399"/>
                  </a:lnTo>
                  <a:lnTo>
                    <a:pt x="242529" y="6096"/>
                  </a:lnTo>
                  <a:lnTo>
                    <a:pt x="242723" y="5765"/>
                  </a:lnTo>
                  <a:lnTo>
                    <a:pt x="242888" y="5434"/>
                  </a:lnTo>
                  <a:lnTo>
                    <a:pt x="243026" y="5075"/>
                  </a:lnTo>
                  <a:lnTo>
                    <a:pt x="243109" y="4689"/>
                  </a:lnTo>
                  <a:lnTo>
                    <a:pt x="243164" y="4303"/>
                  </a:lnTo>
                  <a:lnTo>
                    <a:pt x="243191" y="3917"/>
                  </a:lnTo>
                  <a:lnTo>
                    <a:pt x="243164" y="3503"/>
                  </a:lnTo>
                  <a:lnTo>
                    <a:pt x="243109" y="3117"/>
                  </a:lnTo>
                  <a:lnTo>
                    <a:pt x="243026" y="2758"/>
                  </a:lnTo>
                  <a:lnTo>
                    <a:pt x="242888" y="2400"/>
                  </a:lnTo>
                  <a:lnTo>
                    <a:pt x="242723" y="2041"/>
                  </a:lnTo>
                  <a:lnTo>
                    <a:pt x="242529" y="1738"/>
                  </a:lnTo>
                  <a:lnTo>
                    <a:pt x="242309" y="1435"/>
                  </a:lnTo>
                  <a:lnTo>
                    <a:pt x="242061" y="1159"/>
                  </a:lnTo>
                  <a:lnTo>
                    <a:pt x="241785" y="910"/>
                  </a:lnTo>
                  <a:lnTo>
                    <a:pt x="241481" y="690"/>
                  </a:lnTo>
                  <a:lnTo>
                    <a:pt x="241150" y="497"/>
                  </a:lnTo>
                  <a:lnTo>
                    <a:pt x="240819" y="331"/>
                  </a:lnTo>
                  <a:lnTo>
                    <a:pt x="240461" y="193"/>
                  </a:lnTo>
                  <a:lnTo>
                    <a:pt x="240075" y="83"/>
                  </a:lnTo>
                  <a:lnTo>
                    <a:pt x="239689" y="28"/>
                  </a:lnTo>
                  <a:lnTo>
                    <a:pt x="23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0"/>
            <p:cNvSpPr/>
            <p:nvPr/>
          </p:nvSpPr>
          <p:spPr>
            <a:xfrm>
              <a:off x="5568419" y="3861320"/>
              <a:ext cx="2388280" cy="606145"/>
            </a:xfrm>
            <a:custGeom>
              <a:rect b="b" l="l" r="r" t="t"/>
              <a:pathLst>
                <a:path extrusionOk="0" h="35499" w="139870">
                  <a:moveTo>
                    <a:pt x="68570" y="0"/>
                  </a:moveTo>
                  <a:lnTo>
                    <a:pt x="67191" y="28"/>
                  </a:lnTo>
                  <a:lnTo>
                    <a:pt x="65811" y="83"/>
                  </a:lnTo>
                  <a:lnTo>
                    <a:pt x="64432" y="166"/>
                  </a:lnTo>
                  <a:lnTo>
                    <a:pt x="63081" y="248"/>
                  </a:lnTo>
                  <a:lnTo>
                    <a:pt x="61729" y="359"/>
                  </a:lnTo>
                  <a:lnTo>
                    <a:pt x="60378" y="497"/>
                  </a:lnTo>
                  <a:lnTo>
                    <a:pt x="59026" y="635"/>
                  </a:lnTo>
                  <a:lnTo>
                    <a:pt x="57702" y="828"/>
                  </a:lnTo>
                  <a:lnTo>
                    <a:pt x="56378" y="993"/>
                  </a:lnTo>
                  <a:lnTo>
                    <a:pt x="55054" y="1214"/>
                  </a:lnTo>
                  <a:lnTo>
                    <a:pt x="53731" y="1434"/>
                  </a:lnTo>
                  <a:lnTo>
                    <a:pt x="52434" y="1683"/>
                  </a:lnTo>
                  <a:lnTo>
                    <a:pt x="51138" y="1959"/>
                  </a:lnTo>
                  <a:lnTo>
                    <a:pt x="49841" y="2234"/>
                  </a:lnTo>
                  <a:lnTo>
                    <a:pt x="48545" y="2538"/>
                  </a:lnTo>
                  <a:lnTo>
                    <a:pt x="47276" y="2869"/>
                  </a:lnTo>
                  <a:lnTo>
                    <a:pt x="46008" y="3200"/>
                  </a:lnTo>
                  <a:lnTo>
                    <a:pt x="44766" y="3558"/>
                  </a:lnTo>
                  <a:lnTo>
                    <a:pt x="43498" y="3944"/>
                  </a:lnTo>
                  <a:lnTo>
                    <a:pt x="42284" y="4331"/>
                  </a:lnTo>
                  <a:lnTo>
                    <a:pt x="41043" y="4744"/>
                  </a:lnTo>
                  <a:lnTo>
                    <a:pt x="39829" y="5158"/>
                  </a:lnTo>
                  <a:lnTo>
                    <a:pt x="38616" y="5627"/>
                  </a:lnTo>
                  <a:lnTo>
                    <a:pt x="37402" y="6068"/>
                  </a:lnTo>
                  <a:lnTo>
                    <a:pt x="36216" y="6565"/>
                  </a:lnTo>
                  <a:lnTo>
                    <a:pt x="35030" y="7034"/>
                  </a:lnTo>
                  <a:lnTo>
                    <a:pt x="33871" y="7558"/>
                  </a:lnTo>
                  <a:lnTo>
                    <a:pt x="32713" y="8082"/>
                  </a:lnTo>
                  <a:lnTo>
                    <a:pt x="31555" y="8633"/>
                  </a:lnTo>
                  <a:lnTo>
                    <a:pt x="30396" y="9185"/>
                  </a:lnTo>
                  <a:lnTo>
                    <a:pt x="29293" y="9764"/>
                  </a:lnTo>
                  <a:lnTo>
                    <a:pt x="28162" y="10343"/>
                  </a:lnTo>
                  <a:lnTo>
                    <a:pt x="27059" y="10950"/>
                  </a:lnTo>
                  <a:lnTo>
                    <a:pt x="25955" y="11585"/>
                  </a:lnTo>
                  <a:lnTo>
                    <a:pt x="24880" y="12219"/>
                  </a:lnTo>
                  <a:lnTo>
                    <a:pt x="23804" y="12881"/>
                  </a:lnTo>
                  <a:lnTo>
                    <a:pt x="22756" y="13543"/>
                  </a:lnTo>
                  <a:lnTo>
                    <a:pt x="21708" y="14205"/>
                  </a:lnTo>
                  <a:lnTo>
                    <a:pt x="20660" y="14922"/>
                  </a:lnTo>
                  <a:lnTo>
                    <a:pt x="19639" y="15612"/>
                  </a:lnTo>
                  <a:lnTo>
                    <a:pt x="18646" y="16356"/>
                  </a:lnTo>
                  <a:lnTo>
                    <a:pt x="17626" y="17073"/>
                  </a:lnTo>
                  <a:lnTo>
                    <a:pt x="16660" y="17846"/>
                  </a:lnTo>
                  <a:lnTo>
                    <a:pt x="15695" y="18590"/>
                  </a:lnTo>
                  <a:lnTo>
                    <a:pt x="14730" y="19390"/>
                  </a:lnTo>
                  <a:lnTo>
                    <a:pt x="13792" y="20163"/>
                  </a:lnTo>
                  <a:lnTo>
                    <a:pt x="12854" y="20963"/>
                  </a:lnTo>
                  <a:lnTo>
                    <a:pt x="11944" y="21790"/>
                  </a:lnTo>
                  <a:lnTo>
                    <a:pt x="11034" y="22617"/>
                  </a:lnTo>
                  <a:lnTo>
                    <a:pt x="10151" y="23473"/>
                  </a:lnTo>
                  <a:lnTo>
                    <a:pt x="9268" y="24328"/>
                  </a:lnTo>
                  <a:lnTo>
                    <a:pt x="8413" y="25183"/>
                  </a:lnTo>
                  <a:lnTo>
                    <a:pt x="7586" y="26065"/>
                  </a:lnTo>
                  <a:lnTo>
                    <a:pt x="6758" y="26975"/>
                  </a:lnTo>
                  <a:lnTo>
                    <a:pt x="5931" y="27858"/>
                  </a:lnTo>
                  <a:lnTo>
                    <a:pt x="5131" y="28796"/>
                  </a:lnTo>
                  <a:lnTo>
                    <a:pt x="4359" y="29706"/>
                  </a:lnTo>
                  <a:lnTo>
                    <a:pt x="3586" y="30644"/>
                  </a:lnTo>
                  <a:lnTo>
                    <a:pt x="2842" y="31609"/>
                  </a:lnTo>
                  <a:lnTo>
                    <a:pt x="2125" y="32575"/>
                  </a:lnTo>
                  <a:lnTo>
                    <a:pt x="1407" y="33540"/>
                  </a:lnTo>
                  <a:lnTo>
                    <a:pt x="690" y="34505"/>
                  </a:lnTo>
                  <a:lnTo>
                    <a:pt x="1" y="35498"/>
                  </a:lnTo>
                  <a:lnTo>
                    <a:pt x="139869" y="35498"/>
                  </a:lnTo>
                  <a:lnTo>
                    <a:pt x="139180" y="34505"/>
                  </a:lnTo>
                  <a:lnTo>
                    <a:pt x="138490" y="33540"/>
                  </a:lnTo>
                  <a:lnTo>
                    <a:pt x="137773" y="32575"/>
                  </a:lnTo>
                  <a:lnTo>
                    <a:pt x="137028" y="31609"/>
                  </a:lnTo>
                  <a:lnTo>
                    <a:pt x="136284" y="30644"/>
                  </a:lnTo>
                  <a:lnTo>
                    <a:pt x="135511" y="29706"/>
                  </a:lnTo>
                  <a:lnTo>
                    <a:pt x="134739" y="28796"/>
                  </a:lnTo>
                  <a:lnTo>
                    <a:pt x="133939" y="27858"/>
                  </a:lnTo>
                  <a:lnTo>
                    <a:pt x="133139" y="26975"/>
                  </a:lnTo>
                  <a:lnTo>
                    <a:pt x="132312" y="26065"/>
                  </a:lnTo>
                  <a:lnTo>
                    <a:pt x="131457" y="25183"/>
                  </a:lnTo>
                  <a:lnTo>
                    <a:pt x="130602" y="24328"/>
                  </a:lnTo>
                  <a:lnTo>
                    <a:pt x="129719" y="23473"/>
                  </a:lnTo>
                  <a:lnTo>
                    <a:pt x="128836" y="22617"/>
                  </a:lnTo>
                  <a:lnTo>
                    <a:pt x="127954" y="21790"/>
                  </a:lnTo>
                  <a:lnTo>
                    <a:pt x="127016" y="20963"/>
                  </a:lnTo>
                  <a:lnTo>
                    <a:pt x="126106" y="20163"/>
                  </a:lnTo>
                  <a:lnTo>
                    <a:pt x="125168" y="19390"/>
                  </a:lnTo>
                  <a:lnTo>
                    <a:pt x="124203" y="18590"/>
                  </a:lnTo>
                  <a:lnTo>
                    <a:pt x="123237" y="17846"/>
                  </a:lnTo>
                  <a:lnTo>
                    <a:pt x="122244" y="17073"/>
                  </a:lnTo>
                  <a:lnTo>
                    <a:pt x="121251" y="16356"/>
                  </a:lnTo>
                  <a:lnTo>
                    <a:pt x="120231" y="15612"/>
                  </a:lnTo>
                  <a:lnTo>
                    <a:pt x="119210" y="14922"/>
                  </a:lnTo>
                  <a:lnTo>
                    <a:pt x="118190" y="14205"/>
                  </a:lnTo>
                  <a:lnTo>
                    <a:pt x="117142" y="13543"/>
                  </a:lnTo>
                  <a:lnTo>
                    <a:pt x="116066" y="12881"/>
                  </a:lnTo>
                  <a:lnTo>
                    <a:pt x="114990" y="12219"/>
                  </a:lnTo>
                  <a:lnTo>
                    <a:pt x="113915" y="11585"/>
                  </a:lnTo>
                  <a:lnTo>
                    <a:pt x="112811" y="10950"/>
                  </a:lnTo>
                  <a:lnTo>
                    <a:pt x="111708" y="10343"/>
                  </a:lnTo>
                  <a:lnTo>
                    <a:pt x="110605" y="9764"/>
                  </a:lnTo>
                  <a:lnTo>
                    <a:pt x="109474" y="9185"/>
                  </a:lnTo>
                  <a:lnTo>
                    <a:pt x="108343" y="8633"/>
                  </a:lnTo>
                  <a:lnTo>
                    <a:pt x="107185" y="8082"/>
                  </a:lnTo>
                  <a:lnTo>
                    <a:pt x="106026" y="7558"/>
                  </a:lnTo>
                  <a:lnTo>
                    <a:pt x="104840" y="7034"/>
                  </a:lnTo>
                  <a:lnTo>
                    <a:pt x="103654" y="6565"/>
                  </a:lnTo>
                  <a:lnTo>
                    <a:pt x="102468" y="6068"/>
                  </a:lnTo>
                  <a:lnTo>
                    <a:pt x="101282" y="5627"/>
                  </a:lnTo>
                  <a:lnTo>
                    <a:pt x="100068" y="5158"/>
                  </a:lnTo>
                  <a:lnTo>
                    <a:pt x="98827" y="4744"/>
                  </a:lnTo>
                  <a:lnTo>
                    <a:pt x="97614" y="4331"/>
                  </a:lnTo>
                  <a:lnTo>
                    <a:pt x="96372" y="3944"/>
                  </a:lnTo>
                  <a:lnTo>
                    <a:pt x="95131" y="3558"/>
                  </a:lnTo>
                  <a:lnTo>
                    <a:pt x="93862" y="3200"/>
                  </a:lnTo>
                  <a:lnTo>
                    <a:pt x="92594" y="2869"/>
                  </a:lnTo>
                  <a:lnTo>
                    <a:pt x="91325" y="2538"/>
                  </a:lnTo>
                  <a:lnTo>
                    <a:pt x="90056" y="2234"/>
                  </a:lnTo>
                  <a:lnTo>
                    <a:pt x="88760" y="1959"/>
                  </a:lnTo>
                  <a:lnTo>
                    <a:pt x="87463" y="1683"/>
                  </a:lnTo>
                  <a:lnTo>
                    <a:pt x="86139" y="1434"/>
                  </a:lnTo>
                  <a:lnTo>
                    <a:pt x="84843" y="1214"/>
                  </a:lnTo>
                  <a:lnTo>
                    <a:pt x="83519" y="993"/>
                  </a:lnTo>
                  <a:lnTo>
                    <a:pt x="82195" y="828"/>
                  </a:lnTo>
                  <a:lnTo>
                    <a:pt x="80844" y="635"/>
                  </a:lnTo>
                  <a:lnTo>
                    <a:pt x="79520" y="497"/>
                  </a:lnTo>
                  <a:lnTo>
                    <a:pt x="78168" y="359"/>
                  </a:lnTo>
                  <a:lnTo>
                    <a:pt x="76817" y="248"/>
                  </a:lnTo>
                  <a:lnTo>
                    <a:pt x="75438" y="166"/>
                  </a:lnTo>
                  <a:lnTo>
                    <a:pt x="74086" y="83"/>
                  </a:lnTo>
                  <a:lnTo>
                    <a:pt x="72707" y="28"/>
                  </a:lnTo>
                  <a:lnTo>
                    <a:pt x="713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0"/>
            <p:cNvSpPr/>
            <p:nvPr/>
          </p:nvSpPr>
          <p:spPr>
            <a:xfrm>
              <a:off x="6088370" y="2351873"/>
              <a:ext cx="180858" cy="1850435"/>
            </a:xfrm>
            <a:custGeom>
              <a:rect b="b" l="l" r="r" t="t"/>
              <a:pathLst>
                <a:path extrusionOk="0" h="108371" w="10592">
                  <a:moveTo>
                    <a:pt x="3807" y="1"/>
                  </a:moveTo>
                  <a:lnTo>
                    <a:pt x="0" y="108371"/>
                  </a:lnTo>
                  <a:lnTo>
                    <a:pt x="10592" y="108371"/>
                  </a:lnTo>
                  <a:lnTo>
                    <a:pt x="67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0"/>
            <p:cNvSpPr/>
            <p:nvPr/>
          </p:nvSpPr>
          <p:spPr>
            <a:xfrm>
              <a:off x="7469703" y="2574173"/>
              <a:ext cx="148365" cy="1616832"/>
            </a:xfrm>
            <a:custGeom>
              <a:rect b="b" l="l" r="r" t="t"/>
              <a:pathLst>
                <a:path extrusionOk="0" h="94690" w="8689">
                  <a:moveTo>
                    <a:pt x="3145" y="0"/>
                  </a:moveTo>
                  <a:lnTo>
                    <a:pt x="0" y="94690"/>
                  </a:lnTo>
                  <a:lnTo>
                    <a:pt x="8689" y="94690"/>
                  </a:lnTo>
                  <a:lnTo>
                    <a:pt x="55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0"/>
            <p:cNvSpPr/>
            <p:nvPr/>
          </p:nvSpPr>
          <p:spPr>
            <a:xfrm>
              <a:off x="4044851" y="4008251"/>
              <a:ext cx="2522507" cy="459215"/>
            </a:xfrm>
            <a:custGeom>
              <a:rect b="b" l="l" r="r" t="t"/>
              <a:pathLst>
                <a:path extrusionOk="0" h="26894" w="147731">
                  <a:moveTo>
                    <a:pt x="73866" y="1"/>
                  </a:moveTo>
                  <a:lnTo>
                    <a:pt x="70969" y="28"/>
                  </a:lnTo>
                  <a:lnTo>
                    <a:pt x="68073" y="111"/>
                  </a:lnTo>
                  <a:lnTo>
                    <a:pt x="65205" y="277"/>
                  </a:lnTo>
                  <a:lnTo>
                    <a:pt x="62364" y="497"/>
                  </a:lnTo>
                  <a:lnTo>
                    <a:pt x="59550" y="773"/>
                  </a:lnTo>
                  <a:lnTo>
                    <a:pt x="56765" y="1104"/>
                  </a:lnTo>
                  <a:lnTo>
                    <a:pt x="54006" y="1490"/>
                  </a:lnTo>
                  <a:lnTo>
                    <a:pt x="51303" y="1932"/>
                  </a:lnTo>
                  <a:lnTo>
                    <a:pt x="48600" y="2428"/>
                  </a:lnTo>
                  <a:lnTo>
                    <a:pt x="45952" y="2980"/>
                  </a:lnTo>
                  <a:lnTo>
                    <a:pt x="43360" y="3586"/>
                  </a:lnTo>
                  <a:lnTo>
                    <a:pt x="40795" y="4248"/>
                  </a:lnTo>
                  <a:lnTo>
                    <a:pt x="38257" y="4966"/>
                  </a:lnTo>
                  <a:lnTo>
                    <a:pt x="35775" y="5738"/>
                  </a:lnTo>
                  <a:lnTo>
                    <a:pt x="33320" y="6538"/>
                  </a:lnTo>
                  <a:lnTo>
                    <a:pt x="30920" y="7393"/>
                  </a:lnTo>
                  <a:lnTo>
                    <a:pt x="28576" y="8303"/>
                  </a:lnTo>
                  <a:lnTo>
                    <a:pt x="26286" y="9268"/>
                  </a:lnTo>
                  <a:lnTo>
                    <a:pt x="24025" y="10261"/>
                  </a:lnTo>
                  <a:lnTo>
                    <a:pt x="21818" y="11309"/>
                  </a:lnTo>
                  <a:lnTo>
                    <a:pt x="19694" y="12385"/>
                  </a:lnTo>
                  <a:lnTo>
                    <a:pt x="17598" y="13516"/>
                  </a:lnTo>
                  <a:lnTo>
                    <a:pt x="15557" y="14674"/>
                  </a:lnTo>
                  <a:lnTo>
                    <a:pt x="13571" y="15888"/>
                  </a:lnTo>
                  <a:lnTo>
                    <a:pt x="11668" y="17129"/>
                  </a:lnTo>
                  <a:lnTo>
                    <a:pt x="9792" y="18426"/>
                  </a:lnTo>
                  <a:lnTo>
                    <a:pt x="8910" y="19088"/>
                  </a:lnTo>
                  <a:lnTo>
                    <a:pt x="8000" y="19750"/>
                  </a:lnTo>
                  <a:lnTo>
                    <a:pt x="7145" y="20439"/>
                  </a:lnTo>
                  <a:lnTo>
                    <a:pt x="6262" y="21129"/>
                  </a:lnTo>
                  <a:lnTo>
                    <a:pt x="5434" y="21818"/>
                  </a:lnTo>
                  <a:lnTo>
                    <a:pt x="4607" y="22508"/>
                  </a:lnTo>
                  <a:lnTo>
                    <a:pt x="3807" y="23225"/>
                  </a:lnTo>
                  <a:lnTo>
                    <a:pt x="3007" y="23942"/>
                  </a:lnTo>
                  <a:lnTo>
                    <a:pt x="2235" y="24659"/>
                  </a:lnTo>
                  <a:lnTo>
                    <a:pt x="1463" y="25404"/>
                  </a:lnTo>
                  <a:lnTo>
                    <a:pt x="746" y="26149"/>
                  </a:lnTo>
                  <a:lnTo>
                    <a:pt x="1" y="26893"/>
                  </a:lnTo>
                  <a:lnTo>
                    <a:pt x="147730" y="26893"/>
                  </a:lnTo>
                  <a:lnTo>
                    <a:pt x="147013" y="26149"/>
                  </a:lnTo>
                  <a:lnTo>
                    <a:pt x="146268" y="25404"/>
                  </a:lnTo>
                  <a:lnTo>
                    <a:pt x="145524" y="24659"/>
                  </a:lnTo>
                  <a:lnTo>
                    <a:pt x="144751" y="23942"/>
                  </a:lnTo>
                  <a:lnTo>
                    <a:pt x="143951" y="23225"/>
                  </a:lnTo>
                  <a:lnTo>
                    <a:pt x="143152" y="22508"/>
                  </a:lnTo>
                  <a:lnTo>
                    <a:pt x="142324" y="21818"/>
                  </a:lnTo>
                  <a:lnTo>
                    <a:pt x="141469" y="21129"/>
                  </a:lnTo>
                  <a:lnTo>
                    <a:pt x="140614" y="20439"/>
                  </a:lnTo>
                  <a:lnTo>
                    <a:pt x="139759" y="19750"/>
                  </a:lnTo>
                  <a:lnTo>
                    <a:pt x="138849" y="19088"/>
                  </a:lnTo>
                  <a:lnTo>
                    <a:pt x="137966" y="18426"/>
                  </a:lnTo>
                  <a:lnTo>
                    <a:pt x="136091" y="17129"/>
                  </a:lnTo>
                  <a:lnTo>
                    <a:pt x="134187" y="15888"/>
                  </a:lnTo>
                  <a:lnTo>
                    <a:pt x="132202" y="14674"/>
                  </a:lnTo>
                  <a:lnTo>
                    <a:pt x="130160" y="13516"/>
                  </a:lnTo>
                  <a:lnTo>
                    <a:pt x="128064" y="12385"/>
                  </a:lnTo>
                  <a:lnTo>
                    <a:pt x="125913" y="11309"/>
                  </a:lnTo>
                  <a:lnTo>
                    <a:pt x="123734" y="10261"/>
                  </a:lnTo>
                  <a:lnTo>
                    <a:pt x="121472" y="9268"/>
                  </a:lnTo>
                  <a:lnTo>
                    <a:pt x="119183" y="8303"/>
                  </a:lnTo>
                  <a:lnTo>
                    <a:pt x="116838" y="7393"/>
                  </a:lnTo>
                  <a:lnTo>
                    <a:pt x="114439" y="6538"/>
                  </a:lnTo>
                  <a:lnTo>
                    <a:pt x="111984" y="5738"/>
                  </a:lnTo>
                  <a:lnTo>
                    <a:pt x="109502" y="4966"/>
                  </a:lnTo>
                  <a:lnTo>
                    <a:pt x="106964" y="4248"/>
                  </a:lnTo>
                  <a:lnTo>
                    <a:pt x="104399" y="3586"/>
                  </a:lnTo>
                  <a:lnTo>
                    <a:pt x="101806" y="2980"/>
                  </a:lnTo>
                  <a:lnTo>
                    <a:pt x="99158" y="2428"/>
                  </a:lnTo>
                  <a:lnTo>
                    <a:pt x="96455" y="1932"/>
                  </a:lnTo>
                  <a:lnTo>
                    <a:pt x="93752" y="1490"/>
                  </a:lnTo>
                  <a:lnTo>
                    <a:pt x="90994" y="1104"/>
                  </a:lnTo>
                  <a:lnTo>
                    <a:pt x="88208" y="773"/>
                  </a:lnTo>
                  <a:lnTo>
                    <a:pt x="85395" y="497"/>
                  </a:lnTo>
                  <a:lnTo>
                    <a:pt x="82554" y="277"/>
                  </a:lnTo>
                  <a:lnTo>
                    <a:pt x="79685" y="111"/>
                  </a:lnTo>
                  <a:lnTo>
                    <a:pt x="76789" y="28"/>
                  </a:lnTo>
                  <a:lnTo>
                    <a:pt x="7386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0"/>
            <p:cNvSpPr/>
            <p:nvPr/>
          </p:nvSpPr>
          <p:spPr>
            <a:xfrm>
              <a:off x="4417855" y="2359881"/>
              <a:ext cx="215726" cy="2107584"/>
            </a:xfrm>
            <a:custGeom>
              <a:rect b="b" l="l" r="r" t="t"/>
              <a:pathLst>
                <a:path extrusionOk="0" h="123431" w="12634">
                  <a:moveTo>
                    <a:pt x="4552" y="1"/>
                  </a:moveTo>
                  <a:lnTo>
                    <a:pt x="1" y="123430"/>
                  </a:lnTo>
                  <a:lnTo>
                    <a:pt x="12633" y="123430"/>
                  </a:lnTo>
                  <a:lnTo>
                    <a:pt x="80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0"/>
            <p:cNvSpPr/>
            <p:nvPr/>
          </p:nvSpPr>
          <p:spPr>
            <a:xfrm>
              <a:off x="5329643" y="3699774"/>
              <a:ext cx="712113" cy="834558"/>
            </a:xfrm>
            <a:custGeom>
              <a:rect b="b" l="l" r="r" t="t"/>
              <a:pathLst>
                <a:path extrusionOk="0" h="48876" w="41705">
                  <a:moveTo>
                    <a:pt x="1" y="1"/>
                  </a:moveTo>
                  <a:lnTo>
                    <a:pt x="1" y="13571"/>
                  </a:lnTo>
                  <a:lnTo>
                    <a:pt x="1" y="14316"/>
                  </a:lnTo>
                  <a:lnTo>
                    <a:pt x="56" y="15033"/>
                  </a:lnTo>
                  <a:lnTo>
                    <a:pt x="166" y="15750"/>
                  </a:lnTo>
                  <a:lnTo>
                    <a:pt x="276" y="16467"/>
                  </a:lnTo>
                  <a:lnTo>
                    <a:pt x="442" y="17157"/>
                  </a:lnTo>
                  <a:lnTo>
                    <a:pt x="635" y="17846"/>
                  </a:lnTo>
                  <a:lnTo>
                    <a:pt x="883" y="18508"/>
                  </a:lnTo>
                  <a:lnTo>
                    <a:pt x="1131" y="19170"/>
                  </a:lnTo>
                  <a:lnTo>
                    <a:pt x="1407" y="19804"/>
                  </a:lnTo>
                  <a:lnTo>
                    <a:pt x="1738" y="20439"/>
                  </a:lnTo>
                  <a:lnTo>
                    <a:pt x="2097" y="21046"/>
                  </a:lnTo>
                  <a:lnTo>
                    <a:pt x="2455" y="21625"/>
                  </a:lnTo>
                  <a:lnTo>
                    <a:pt x="2869" y="22204"/>
                  </a:lnTo>
                  <a:lnTo>
                    <a:pt x="3283" y="22728"/>
                  </a:lnTo>
                  <a:lnTo>
                    <a:pt x="3752" y="23252"/>
                  </a:lnTo>
                  <a:lnTo>
                    <a:pt x="4221" y="23749"/>
                  </a:lnTo>
                  <a:lnTo>
                    <a:pt x="4717" y="24245"/>
                  </a:lnTo>
                  <a:lnTo>
                    <a:pt x="5241" y="24686"/>
                  </a:lnTo>
                  <a:lnTo>
                    <a:pt x="5793" y="25128"/>
                  </a:lnTo>
                  <a:lnTo>
                    <a:pt x="6372" y="25514"/>
                  </a:lnTo>
                  <a:lnTo>
                    <a:pt x="6951" y="25900"/>
                  </a:lnTo>
                  <a:lnTo>
                    <a:pt x="7558" y="26259"/>
                  </a:lnTo>
                  <a:lnTo>
                    <a:pt x="8165" y="26562"/>
                  </a:lnTo>
                  <a:lnTo>
                    <a:pt x="8799" y="26865"/>
                  </a:lnTo>
                  <a:lnTo>
                    <a:pt x="9461" y="27114"/>
                  </a:lnTo>
                  <a:lnTo>
                    <a:pt x="10151" y="27334"/>
                  </a:lnTo>
                  <a:lnTo>
                    <a:pt x="10813" y="27527"/>
                  </a:lnTo>
                  <a:lnTo>
                    <a:pt x="11530" y="27693"/>
                  </a:lnTo>
                  <a:lnTo>
                    <a:pt x="12219" y="27831"/>
                  </a:lnTo>
                  <a:lnTo>
                    <a:pt x="12964" y="27914"/>
                  </a:lnTo>
                  <a:lnTo>
                    <a:pt x="13681" y="27969"/>
                  </a:lnTo>
                  <a:lnTo>
                    <a:pt x="14426" y="27996"/>
                  </a:lnTo>
                  <a:lnTo>
                    <a:pt x="27665" y="27996"/>
                  </a:lnTo>
                  <a:lnTo>
                    <a:pt x="28024" y="28024"/>
                  </a:lnTo>
                  <a:lnTo>
                    <a:pt x="28410" y="28079"/>
                  </a:lnTo>
                  <a:lnTo>
                    <a:pt x="28769" y="28134"/>
                  </a:lnTo>
                  <a:lnTo>
                    <a:pt x="29127" y="28217"/>
                  </a:lnTo>
                  <a:lnTo>
                    <a:pt x="29486" y="28327"/>
                  </a:lnTo>
                  <a:lnTo>
                    <a:pt x="29817" y="28438"/>
                  </a:lnTo>
                  <a:lnTo>
                    <a:pt x="30148" y="28576"/>
                  </a:lnTo>
                  <a:lnTo>
                    <a:pt x="30479" y="28713"/>
                  </a:lnTo>
                  <a:lnTo>
                    <a:pt x="30810" y="28879"/>
                  </a:lnTo>
                  <a:lnTo>
                    <a:pt x="31113" y="29072"/>
                  </a:lnTo>
                  <a:lnTo>
                    <a:pt x="31417" y="29265"/>
                  </a:lnTo>
                  <a:lnTo>
                    <a:pt x="31692" y="29458"/>
                  </a:lnTo>
                  <a:lnTo>
                    <a:pt x="31996" y="29679"/>
                  </a:lnTo>
                  <a:lnTo>
                    <a:pt x="32244" y="29927"/>
                  </a:lnTo>
                  <a:lnTo>
                    <a:pt x="32520" y="30175"/>
                  </a:lnTo>
                  <a:lnTo>
                    <a:pt x="32768" y="30424"/>
                  </a:lnTo>
                  <a:lnTo>
                    <a:pt x="32989" y="30699"/>
                  </a:lnTo>
                  <a:lnTo>
                    <a:pt x="33209" y="30975"/>
                  </a:lnTo>
                  <a:lnTo>
                    <a:pt x="33402" y="31251"/>
                  </a:lnTo>
                  <a:lnTo>
                    <a:pt x="33596" y="31554"/>
                  </a:lnTo>
                  <a:lnTo>
                    <a:pt x="33789" y="31885"/>
                  </a:lnTo>
                  <a:lnTo>
                    <a:pt x="33954" y="32189"/>
                  </a:lnTo>
                  <a:lnTo>
                    <a:pt x="34092" y="32520"/>
                  </a:lnTo>
                  <a:lnTo>
                    <a:pt x="34230" y="32851"/>
                  </a:lnTo>
                  <a:lnTo>
                    <a:pt x="34340" y="33209"/>
                  </a:lnTo>
                  <a:lnTo>
                    <a:pt x="34451" y="33540"/>
                  </a:lnTo>
                  <a:lnTo>
                    <a:pt x="34533" y="33899"/>
                  </a:lnTo>
                  <a:lnTo>
                    <a:pt x="34589" y="34285"/>
                  </a:lnTo>
                  <a:lnTo>
                    <a:pt x="34644" y="34644"/>
                  </a:lnTo>
                  <a:lnTo>
                    <a:pt x="34671" y="35030"/>
                  </a:lnTo>
                  <a:lnTo>
                    <a:pt x="34671" y="35416"/>
                  </a:lnTo>
                  <a:lnTo>
                    <a:pt x="34671" y="48876"/>
                  </a:lnTo>
                  <a:lnTo>
                    <a:pt x="41705" y="48876"/>
                  </a:lnTo>
                  <a:lnTo>
                    <a:pt x="41705" y="35416"/>
                  </a:lnTo>
                  <a:lnTo>
                    <a:pt x="41677" y="34671"/>
                  </a:lnTo>
                  <a:lnTo>
                    <a:pt x="41622" y="33926"/>
                  </a:lnTo>
                  <a:lnTo>
                    <a:pt x="41539" y="33209"/>
                  </a:lnTo>
                  <a:lnTo>
                    <a:pt x="41401" y="32492"/>
                  </a:lnTo>
                  <a:lnTo>
                    <a:pt x="41236" y="31803"/>
                  </a:lnTo>
                  <a:lnTo>
                    <a:pt x="41043" y="31113"/>
                  </a:lnTo>
                  <a:lnTo>
                    <a:pt x="40822" y="30451"/>
                  </a:lnTo>
                  <a:lnTo>
                    <a:pt x="40574" y="29789"/>
                  </a:lnTo>
                  <a:lnTo>
                    <a:pt x="40270" y="29155"/>
                  </a:lnTo>
                  <a:lnTo>
                    <a:pt x="39967" y="28520"/>
                  </a:lnTo>
                  <a:lnTo>
                    <a:pt x="39608" y="27914"/>
                  </a:lnTo>
                  <a:lnTo>
                    <a:pt x="39222" y="27334"/>
                  </a:lnTo>
                  <a:lnTo>
                    <a:pt x="38836" y="26783"/>
                  </a:lnTo>
                  <a:lnTo>
                    <a:pt x="38395" y="26231"/>
                  </a:lnTo>
                  <a:lnTo>
                    <a:pt x="37954" y="25707"/>
                  </a:lnTo>
                  <a:lnTo>
                    <a:pt x="37485" y="25211"/>
                  </a:lnTo>
                  <a:lnTo>
                    <a:pt x="36961" y="24714"/>
                  </a:lnTo>
                  <a:lnTo>
                    <a:pt x="36437" y="24273"/>
                  </a:lnTo>
                  <a:lnTo>
                    <a:pt x="35912" y="23831"/>
                  </a:lnTo>
                  <a:lnTo>
                    <a:pt x="35333" y="23445"/>
                  </a:lnTo>
                  <a:lnTo>
                    <a:pt x="34754" y="23059"/>
                  </a:lnTo>
                  <a:lnTo>
                    <a:pt x="34147" y="22728"/>
                  </a:lnTo>
                  <a:lnTo>
                    <a:pt x="33513" y="22397"/>
                  </a:lnTo>
                  <a:lnTo>
                    <a:pt x="32878" y="22121"/>
                  </a:lnTo>
                  <a:lnTo>
                    <a:pt x="32216" y="21846"/>
                  </a:lnTo>
                  <a:lnTo>
                    <a:pt x="31554" y="21625"/>
                  </a:lnTo>
                  <a:lnTo>
                    <a:pt x="30865" y="21432"/>
                  </a:lnTo>
                  <a:lnTo>
                    <a:pt x="30175" y="21266"/>
                  </a:lnTo>
                  <a:lnTo>
                    <a:pt x="29458" y="21128"/>
                  </a:lnTo>
                  <a:lnTo>
                    <a:pt x="28741" y="21046"/>
                  </a:lnTo>
                  <a:lnTo>
                    <a:pt x="28024" y="20990"/>
                  </a:lnTo>
                  <a:lnTo>
                    <a:pt x="27279" y="20963"/>
                  </a:lnTo>
                  <a:lnTo>
                    <a:pt x="14040" y="20963"/>
                  </a:lnTo>
                  <a:lnTo>
                    <a:pt x="13681" y="20935"/>
                  </a:lnTo>
                  <a:lnTo>
                    <a:pt x="13295" y="20880"/>
                  </a:lnTo>
                  <a:lnTo>
                    <a:pt x="12937" y="20825"/>
                  </a:lnTo>
                  <a:lnTo>
                    <a:pt x="12578" y="20742"/>
                  </a:lnTo>
                  <a:lnTo>
                    <a:pt x="12219" y="20632"/>
                  </a:lnTo>
                  <a:lnTo>
                    <a:pt x="11888" y="20522"/>
                  </a:lnTo>
                  <a:lnTo>
                    <a:pt x="11530" y="20384"/>
                  </a:lnTo>
                  <a:lnTo>
                    <a:pt x="11227" y="20246"/>
                  </a:lnTo>
                  <a:lnTo>
                    <a:pt x="10896" y="20080"/>
                  </a:lnTo>
                  <a:lnTo>
                    <a:pt x="10592" y="19887"/>
                  </a:lnTo>
                  <a:lnTo>
                    <a:pt x="10289" y="19694"/>
                  </a:lnTo>
                  <a:lnTo>
                    <a:pt x="9985" y="19501"/>
                  </a:lnTo>
                  <a:lnTo>
                    <a:pt x="9709" y="19280"/>
                  </a:lnTo>
                  <a:lnTo>
                    <a:pt x="9434" y="19032"/>
                  </a:lnTo>
                  <a:lnTo>
                    <a:pt x="9185" y="18812"/>
                  </a:lnTo>
                  <a:lnTo>
                    <a:pt x="8937" y="18536"/>
                  </a:lnTo>
                  <a:lnTo>
                    <a:pt x="8717" y="18287"/>
                  </a:lnTo>
                  <a:lnTo>
                    <a:pt x="8496" y="17984"/>
                  </a:lnTo>
                  <a:lnTo>
                    <a:pt x="8275" y="17708"/>
                  </a:lnTo>
                  <a:lnTo>
                    <a:pt x="8082" y="17405"/>
                  </a:lnTo>
                  <a:lnTo>
                    <a:pt x="7917" y="17101"/>
                  </a:lnTo>
                  <a:lnTo>
                    <a:pt x="7751" y="16770"/>
                  </a:lnTo>
                  <a:lnTo>
                    <a:pt x="7586" y="16439"/>
                  </a:lnTo>
                  <a:lnTo>
                    <a:pt x="7475" y="16108"/>
                  </a:lnTo>
                  <a:lnTo>
                    <a:pt x="7337" y="15777"/>
                  </a:lnTo>
                  <a:lnTo>
                    <a:pt x="7255" y="15419"/>
                  </a:lnTo>
                  <a:lnTo>
                    <a:pt x="7172" y="15060"/>
                  </a:lnTo>
                  <a:lnTo>
                    <a:pt x="7089" y="14702"/>
                  </a:lnTo>
                  <a:lnTo>
                    <a:pt x="7062" y="14316"/>
                  </a:lnTo>
                  <a:lnTo>
                    <a:pt x="7034" y="13957"/>
                  </a:lnTo>
                  <a:lnTo>
                    <a:pt x="7006" y="13571"/>
                  </a:lnTo>
                  <a:lnTo>
                    <a:pt x="700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0"/>
            <p:cNvSpPr/>
            <p:nvPr/>
          </p:nvSpPr>
          <p:spPr>
            <a:xfrm>
              <a:off x="4850211" y="4129295"/>
              <a:ext cx="250098" cy="159207"/>
            </a:xfrm>
            <a:custGeom>
              <a:rect b="b" l="l" r="r" t="t"/>
              <a:pathLst>
                <a:path extrusionOk="0" h="9324" w="14647">
                  <a:moveTo>
                    <a:pt x="6758" y="0"/>
                  </a:moveTo>
                  <a:lnTo>
                    <a:pt x="0" y="9323"/>
                  </a:lnTo>
                  <a:lnTo>
                    <a:pt x="3007" y="9323"/>
                  </a:lnTo>
                  <a:lnTo>
                    <a:pt x="7254" y="3476"/>
                  </a:lnTo>
                  <a:lnTo>
                    <a:pt x="11529" y="9323"/>
                  </a:lnTo>
                  <a:lnTo>
                    <a:pt x="14646" y="9323"/>
                  </a:lnTo>
                  <a:lnTo>
                    <a:pt x="7778" y="0"/>
                  </a:lnTo>
                  <a:lnTo>
                    <a:pt x="7254" y="359"/>
                  </a:lnTo>
                  <a:lnTo>
                    <a:pt x="67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0"/>
            <p:cNvSpPr/>
            <p:nvPr/>
          </p:nvSpPr>
          <p:spPr>
            <a:xfrm>
              <a:off x="4722575" y="3991295"/>
              <a:ext cx="503473" cy="210535"/>
            </a:xfrm>
            <a:custGeom>
              <a:rect b="b" l="l" r="r" t="t"/>
              <a:pathLst>
                <a:path extrusionOk="0" h="12330" w="29486">
                  <a:moveTo>
                    <a:pt x="3614" y="1"/>
                  </a:moveTo>
                  <a:lnTo>
                    <a:pt x="0" y="12330"/>
                  </a:lnTo>
                  <a:lnTo>
                    <a:pt x="29486" y="12330"/>
                  </a:lnTo>
                  <a:lnTo>
                    <a:pt x="25872" y="1"/>
                  </a:lnTo>
                  <a:close/>
                </a:path>
              </a:pathLst>
            </a:custGeom>
            <a:solidFill>
              <a:srgbClr val="8FF2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0"/>
            <p:cNvSpPr/>
            <p:nvPr/>
          </p:nvSpPr>
          <p:spPr>
            <a:xfrm>
              <a:off x="4713150" y="3985182"/>
              <a:ext cx="521846" cy="223256"/>
            </a:xfrm>
            <a:custGeom>
              <a:rect b="b" l="l" r="r" t="t"/>
              <a:pathLst>
                <a:path extrusionOk="0" h="13075" w="30562">
                  <a:moveTo>
                    <a:pt x="25983" y="717"/>
                  </a:moveTo>
                  <a:lnTo>
                    <a:pt x="26176" y="1407"/>
                  </a:lnTo>
                  <a:lnTo>
                    <a:pt x="29348" y="12329"/>
                  </a:lnTo>
                  <a:lnTo>
                    <a:pt x="1242" y="12329"/>
                  </a:lnTo>
                  <a:lnTo>
                    <a:pt x="4193" y="2124"/>
                  </a:lnTo>
                  <a:lnTo>
                    <a:pt x="4607" y="717"/>
                  </a:lnTo>
                  <a:close/>
                  <a:moveTo>
                    <a:pt x="4166" y="0"/>
                  </a:moveTo>
                  <a:lnTo>
                    <a:pt x="3973" y="28"/>
                  </a:lnTo>
                  <a:lnTo>
                    <a:pt x="3807" y="83"/>
                  </a:lnTo>
                  <a:lnTo>
                    <a:pt x="3697" y="166"/>
                  </a:lnTo>
                  <a:lnTo>
                    <a:pt x="3642" y="221"/>
                  </a:lnTo>
                  <a:lnTo>
                    <a:pt x="3614" y="276"/>
                  </a:lnTo>
                  <a:lnTo>
                    <a:pt x="28" y="12605"/>
                  </a:lnTo>
                  <a:lnTo>
                    <a:pt x="1" y="12688"/>
                  </a:lnTo>
                  <a:lnTo>
                    <a:pt x="28" y="12771"/>
                  </a:lnTo>
                  <a:lnTo>
                    <a:pt x="56" y="12854"/>
                  </a:lnTo>
                  <a:lnTo>
                    <a:pt x="111" y="12909"/>
                  </a:lnTo>
                  <a:lnTo>
                    <a:pt x="194" y="12964"/>
                  </a:lnTo>
                  <a:lnTo>
                    <a:pt x="304" y="13019"/>
                  </a:lnTo>
                  <a:lnTo>
                    <a:pt x="414" y="13047"/>
                  </a:lnTo>
                  <a:lnTo>
                    <a:pt x="552" y="13074"/>
                  </a:lnTo>
                  <a:lnTo>
                    <a:pt x="30038" y="13074"/>
                  </a:lnTo>
                  <a:lnTo>
                    <a:pt x="30231" y="13047"/>
                  </a:lnTo>
                  <a:lnTo>
                    <a:pt x="30396" y="12991"/>
                  </a:lnTo>
                  <a:lnTo>
                    <a:pt x="30479" y="12881"/>
                  </a:lnTo>
                  <a:lnTo>
                    <a:pt x="30562" y="12771"/>
                  </a:lnTo>
                  <a:lnTo>
                    <a:pt x="30562" y="12688"/>
                  </a:lnTo>
                  <a:lnTo>
                    <a:pt x="30562" y="12605"/>
                  </a:lnTo>
                  <a:lnTo>
                    <a:pt x="26976" y="276"/>
                  </a:lnTo>
                  <a:lnTo>
                    <a:pt x="26948" y="221"/>
                  </a:lnTo>
                  <a:lnTo>
                    <a:pt x="26893" y="166"/>
                  </a:lnTo>
                  <a:lnTo>
                    <a:pt x="26783" y="83"/>
                  </a:lnTo>
                  <a:lnTo>
                    <a:pt x="26617" y="28"/>
                  </a:lnTo>
                  <a:lnTo>
                    <a:pt x="2642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0"/>
            <p:cNvSpPr/>
            <p:nvPr/>
          </p:nvSpPr>
          <p:spPr>
            <a:xfrm>
              <a:off x="4738113" y="3984704"/>
              <a:ext cx="476171" cy="224195"/>
            </a:xfrm>
            <a:custGeom>
              <a:rect b="b" l="l" r="r" t="t"/>
              <a:pathLst>
                <a:path extrusionOk="0" h="13130" w="27887">
                  <a:moveTo>
                    <a:pt x="13268" y="4000"/>
                  </a:moveTo>
                  <a:lnTo>
                    <a:pt x="13268" y="6207"/>
                  </a:lnTo>
                  <a:lnTo>
                    <a:pt x="7337" y="6207"/>
                  </a:lnTo>
                  <a:lnTo>
                    <a:pt x="7834" y="4000"/>
                  </a:lnTo>
                  <a:close/>
                  <a:moveTo>
                    <a:pt x="19777" y="4000"/>
                  </a:moveTo>
                  <a:lnTo>
                    <a:pt x="20301" y="6207"/>
                  </a:lnTo>
                  <a:lnTo>
                    <a:pt x="14398" y="6207"/>
                  </a:lnTo>
                  <a:lnTo>
                    <a:pt x="14398" y="4000"/>
                  </a:lnTo>
                  <a:close/>
                  <a:moveTo>
                    <a:pt x="13268" y="6951"/>
                  </a:moveTo>
                  <a:lnTo>
                    <a:pt x="13268" y="9130"/>
                  </a:lnTo>
                  <a:lnTo>
                    <a:pt x="6648" y="9130"/>
                  </a:lnTo>
                  <a:lnTo>
                    <a:pt x="7172" y="6951"/>
                  </a:lnTo>
                  <a:close/>
                  <a:moveTo>
                    <a:pt x="20466" y="6951"/>
                  </a:moveTo>
                  <a:lnTo>
                    <a:pt x="20991" y="9130"/>
                  </a:lnTo>
                  <a:lnTo>
                    <a:pt x="14398" y="9130"/>
                  </a:lnTo>
                  <a:lnTo>
                    <a:pt x="14398" y="6951"/>
                  </a:lnTo>
                  <a:close/>
                  <a:moveTo>
                    <a:pt x="19391" y="1"/>
                  </a:moveTo>
                  <a:lnTo>
                    <a:pt x="19198" y="28"/>
                  </a:lnTo>
                  <a:lnTo>
                    <a:pt x="19032" y="56"/>
                  </a:lnTo>
                  <a:lnTo>
                    <a:pt x="18977" y="111"/>
                  </a:lnTo>
                  <a:lnTo>
                    <a:pt x="18922" y="166"/>
                  </a:lnTo>
                  <a:lnTo>
                    <a:pt x="18922" y="221"/>
                  </a:lnTo>
                  <a:lnTo>
                    <a:pt x="18922" y="304"/>
                  </a:lnTo>
                  <a:lnTo>
                    <a:pt x="19611" y="3283"/>
                  </a:lnTo>
                  <a:lnTo>
                    <a:pt x="14398" y="3283"/>
                  </a:lnTo>
                  <a:lnTo>
                    <a:pt x="14398" y="580"/>
                  </a:lnTo>
                  <a:lnTo>
                    <a:pt x="14371" y="497"/>
                  </a:lnTo>
                  <a:lnTo>
                    <a:pt x="14343" y="442"/>
                  </a:lnTo>
                  <a:lnTo>
                    <a:pt x="14288" y="387"/>
                  </a:lnTo>
                  <a:lnTo>
                    <a:pt x="14205" y="332"/>
                  </a:lnTo>
                  <a:lnTo>
                    <a:pt x="14040" y="277"/>
                  </a:lnTo>
                  <a:lnTo>
                    <a:pt x="13819" y="249"/>
                  </a:lnTo>
                  <a:lnTo>
                    <a:pt x="13626" y="277"/>
                  </a:lnTo>
                  <a:lnTo>
                    <a:pt x="13461" y="332"/>
                  </a:lnTo>
                  <a:lnTo>
                    <a:pt x="13378" y="387"/>
                  </a:lnTo>
                  <a:lnTo>
                    <a:pt x="13323" y="442"/>
                  </a:lnTo>
                  <a:lnTo>
                    <a:pt x="13295" y="497"/>
                  </a:lnTo>
                  <a:lnTo>
                    <a:pt x="13268" y="580"/>
                  </a:lnTo>
                  <a:lnTo>
                    <a:pt x="13268" y="3283"/>
                  </a:lnTo>
                  <a:lnTo>
                    <a:pt x="7999" y="3283"/>
                  </a:lnTo>
                  <a:lnTo>
                    <a:pt x="8634" y="607"/>
                  </a:lnTo>
                  <a:lnTo>
                    <a:pt x="8634" y="525"/>
                  </a:lnTo>
                  <a:lnTo>
                    <a:pt x="8606" y="442"/>
                  </a:lnTo>
                  <a:lnTo>
                    <a:pt x="8579" y="387"/>
                  </a:lnTo>
                  <a:lnTo>
                    <a:pt x="8523" y="332"/>
                  </a:lnTo>
                  <a:lnTo>
                    <a:pt x="8358" y="221"/>
                  </a:lnTo>
                  <a:lnTo>
                    <a:pt x="8165" y="166"/>
                  </a:lnTo>
                  <a:lnTo>
                    <a:pt x="7972" y="139"/>
                  </a:lnTo>
                  <a:lnTo>
                    <a:pt x="7806" y="194"/>
                  </a:lnTo>
                  <a:lnTo>
                    <a:pt x="7724" y="221"/>
                  </a:lnTo>
                  <a:lnTo>
                    <a:pt x="7641" y="277"/>
                  </a:lnTo>
                  <a:lnTo>
                    <a:pt x="7613" y="332"/>
                  </a:lnTo>
                  <a:lnTo>
                    <a:pt x="7586" y="414"/>
                  </a:lnTo>
                  <a:lnTo>
                    <a:pt x="6924" y="3283"/>
                  </a:lnTo>
                  <a:lnTo>
                    <a:pt x="1655" y="3283"/>
                  </a:lnTo>
                  <a:lnTo>
                    <a:pt x="1518" y="3311"/>
                  </a:lnTo>
                  <a:lnTo>
                    <a:pt x="1380" y="3338"/>
                  </a:lnTo>
                  <a:lnTo>
                    <a:pt x="1297" y="3393"/>
                  </a:lnTo>
                  <a:lnTo>
                    <a:pt x="1214" y="3448"/>
                  </a:lnTo>
                  <a:lnTo>
                    <a:pt x="1159" y="3504"/>
                  </a:lnTo>
                  <a:lnTo>
                    <a:pt x="1131" y="3586"/>
                  </a:lnTo>
                  <a:lnTo>
                    <a:pt x="1131" y="3642"/>
                  </a:lnTo>
                  <a:lnTo>
                    <a:pt x="1131" y="3697"/>
                  </a:lnTo>
                  <a:lnTo>
                    <a:pt x="1159" y="3779"/>
                  </a:lnTo>
                  <a:lnTo>
                    <a:pt x="1214" y="3835"/>
                  </a:lnTo>
                  <a:lnTo>
                    <a:pt x="1297" y="3890"/>
                  </a:lnTo>
                  <a:lnTo>
                    <a:pt x="1380" y="3945"/>
                  </a:lnTo>
                  <a:lnTo>
                    <a:pt x="1518" y="3973"/>
                  </a:lnTo>
                  <a:lnTo>
                    <a:pt x="1655" y="4000"/>
                  </a:lnTo>
                  <a:lnTo>
                    <a:pt x="6731" y="4000"/>
                  </a:lnTo>
                  <a:lnTo>
                    <a:pt x="6234" y="6207"/>
                  </a:lnTo>
                  <a:lnTo>
                    <a:pt x="883" y="6207"/>
                  </a:lnTo>
                  <a:lnTo>
                    <a:pt x="718" y="6234"/>
                  </a:lnTo>
                  <a:lnTo>
                    <a:pt x="607" y="6262"/>
                  </a:lnTo>
                  <a:lnTo>
                    <a:pt x="497" y="6317"/>
                  </a:lnTo>
                  <a:lnTo>
                    <a:pt x="414" y="6372"/>
                  </a:lnTo>
                  <a:lnTo>
                    <a:pt x="359" y="6427"/>
                  </a:lnTo>
                  <a:lnTo>
                    <a:pt x="332" y="6510"/>
                  </a:lnTo>
                  <a:lnTo>
                    <a:pt x="332" y="6565"/>
                  </a:lnTo>
                  <a:lnTo>
                    <a:pt x="332" y="6648"/>
                  </a:lnTo>
                  <a:lnTo>
                    <a:pt x="359" y="6703"/>
                  </a:lnTo>
                  <a:lnTo>
                    <a:pt x="414" y="6758"/>
                  </a:lnTo>
                  <a:lnTo>
                    <a:pt x="497" y="6813"/>
                  </a:lnTo>
                  <a:lnTo>
                    <a:pt x="607" y="6869"/>
                  </a:lnTo>
                  <a:lnTo>
                    <a:pt x="718" y="6896"/>
                  </a:lnTo>
                  <a:lnTo>
                    <a:pt x="883" y="6924"/>
                  </a:lnTo>
                  <a:lnTo>
                    <a:pt x="1049" y="6951"/>
                  </a:lnTo>
                  <a:lnTo>
                    <a:pt x="6069" y="6951"/>
                  </a:lnTo>
                  <a:lnTo>
                    <a:pt x="5545" y="9130"/>
                  </a:lnTo>
                  <a:lnTo>
                    <a:pt x="773" y="9130"/>
                  </a:lnTo>
                  <a:lnTo>
                    <a:pt x="580" y="9158"/>
                  </a:lnTo>
                  <a:lnTo>
                    <a:pt x="442" y="9158"/>
                  </a:lnTo>
                  <a:lnTo>
                    <a:pt x="304" y="9213"/>
                  </a:lnTo>
                  <a:lnTo>
                    <a:pt x="194" y="9241"/>
                  </a:lnTo>
                  <a:lnTo>
                    <a:pt x="111" y="9296"/>
                  </a:lnTo>
                  <a:lnTo>
                    <a:pt x="56" y="9379"/>
                  </a:lnTo>
                  <a:lnTo>
                    <a:pt x="28" y="9434"/>
                  </a:lnTo>
                  <a:lnTo>
                    <a:pt x="1" y="9516"/>
                  </a:lnTo>
                  <a:lnTo>
                    <a:pt x="28" y="9572"/>
                  </a:lnTo>
                  <a:lnTo>
                    <a:pt x="56" y="9627"/>
                  </a:lnTo>
                  <a:lnTo>
                    <a:pt x="111" y="9710"/>
                  </a:lnTo>
                  <a:lnTo>
                    <a:pt x="194" y="9765"/>
                  </a:lnTo>
                  <a:lnTo>
                    <a:pt x="304" y="9792"/>
                  </a:lnTo>
                  <a:lnTo>
                    <a:pt x="442" y="9847"/>
                  </a:lnTo>
                  <a:lnTo>
                    <a:pt x="580" y="9875"/>
                  </a:lnTo>
                  <a:lnTo>
                    <a:pt x="5379" y="9875"/>
                  </a:lnTo>
                  <a:lnTo>
                    <a:pt x="4745" y="12661"/>
                  </a:lnTo>
                  <a:lnTo>
                    <a:pt x="4745" y="12744"/>
                  </a:lnTo>
                  <a:lnTo>
                    <a:pt x="4745" y="12826"/>
                  </a:lnTo>
                  <a:lnTo>
                    <a:pt x="4800" y="12882"/>
                  </a:lnTo>
                  <a:lnTo>
                    <a:pt x="4855" y="12964"/>
                  </a:lnTo>
                  <a:lnTo>
                    <a:pt x="4993" y="13047"/>
                  </a:lnTo>
                  <a:lnTo>
                    <a:pt x="5186" y="13102"/>
                  </a:lnTo>
                  <a:lnTo>
                    <a:pt x="5379" y="13130"/>
                  </a:lnTo>
                  <a:lnTo>
                    <a:pt x="5572" y="13075"/>
                  </a:lnTo>
                  <a:lnTo>
                    <a:pt x="5655" y="13047"/>
                  </a:lnTo>
                  <a:lnTo>
                    <a:pt x="5710" y="12992"/>
                  </a:lnTo>
                  <a:lnTo>
                    <a:pt x="5765" y="12937"/>
                  </a:lnTo>
                  <a:lnTo>
                    <a:pt x="5793" y="12854"/>
                  </a:lnTo>
                  <a:lnTo>
                    <a:pt x="6482" y="9875"/>
                  </a:lnTo>
                  <a:lnTo>
                    <a:pt x="13268" y="9875"/>
                  </a:lnTo>
                  <a:lnTo>
                    <a:pt x="13268" y="12495"/>
                  </a:lnTo>
                  <a:lnTo>
                    <a:pt x="13295" y="12578"/>
                  </a:lnTo>
                  <a:lnTo>
                    <a:pt x="13323" y="12661"/>
                  </a:lnTo>
                  <a:lnTo>
                    <a:pt x="13378" y="12716"/>
                  </a:lnTo>
                  <a:lnTo>
                    <a:pt x="13461" y="12771"/>
                  </a:lnTo>
                  <a:lnTo>
                    <a:pt x="13626" y="12826"/>
                  </a:lnTo>
                  <a:lnTo>
                    <a:pt x="13819" y="12854"/>
                  </a:lnTo>
                  <a:lnTo>
                    <a:pt x="14040" y="12826"/>
                  </a:lnTo>
                  <a:lnTo>
                    <a:pt x="14205" y="12771"/>
                  </a:lnTo>
                  <a:lnTo>
                    <a:pt x="14288" y="12716"/>
                  </a:lnTo>
                  <a:lnTo>
                    <a:pt x="14343" y="12661"/>
                  </a:lnTo>
                  <a:lnTo>
                    <a:pt x="14371" y="12578"/>
                  </a:lnTo>
                  <a:lnTo>
                    <a:pt x="14398" y="12495"/>
                  </a:lnTo>
                  <a:lnTo>
                    <a:pt x="14398" y="9875"/>
                  </a:lnTo>
                  <a:lnTo>
                    <a:pt x="21156" y="9875"/>
                  </a:lnTo>
                  <a:lnTo>
                    <a:pt x="21790" y="12551"/>
                  </a:lnTo>
                  <a:lnTo>
                    <a:pt x="21846" y="12633"/>
                  </a:lnTo>
                  <a:lnTo>
                    <a:pt x="21873" y="12716"/>
                  </a:lnTo>
                  <a:lnTo>
                    <a:pt x="21956" y="12744"/>
                  </a:lnTo>
                  <a:lnTo>
                    <a:pt x="22039" y="12799"/>
                  </a:lnTo>
                  <a:lnTo>
                    <a:pt x="22232" y="12826"/>
                  </a:lnTo>
                  <a:lnTo>
                    <a:pt x="22425" y="12799"/>
                  </a:lnTo>
                  <a:lnTo>
                    <a:pt x="22618" y="12744"/>
                  </a:lnTo>
                  <a:lnTo>
                    <a:pt x="22756" y="12661"/>
                  </a:lnTo>
                  <a:lnTo>
                    <a:pt x="22839" y="12606"/>
                  </a:lnTo>
                  <a:lnTo>
                    <a:pt x="22866" y="12523"/>
                  </a:lnTo>
                  <a:lnTo>
                    <a:pt x="22894" y="12440"/>
                  </a:lnTo>
                  <a:lnTo>
                    <a:pt x="22866" y="12385"/>
                  </a:lnTo>
                  <a:lnTo>
                    <a:pt x="22287" y="9875"/>
                  </a:lnTo>
                  <a:lnTo>
                    <a:pt x="27307" y="9875"/>
                  </a:lnTo>
                  <a:lnTo>
                    <a:pt x="27445" y="9847"/>
                  </a:lnTo>
                  <a:lnTo>
                    <a:pt x="27583" y="9792"/>
                  </a:lnTo>
                  <a:lnTo>
                    <a:pt x="27693" y="9765"/>
                  </a:lnTo>
                  <a:lnTo>
                    <a:pt x="27776" y="9710"/>
                  </a:lnTo>
                  <a:lnTo>
                    <a:pt x="27831" y="9627"/>
                  </a:lnTo>
                  <a:lnTo>
                    <a:pt x="27858" y="9572"/>
                  </a:lnTo>
                  <a:lnTo>
                    <a:pt x="27886" y="9516"/>
                  </a:lnTo>
                  <a:lnTo>
                    <a:pt x="27858" y="9434"/>
                  </a:lnTo>
                  <a:lnTo>
                    <a:pt x="27831" y="9379"/>
                  </a:lnTo>
                  <a:lnTo>
                    <a:pt x="27776" y="9296"/>
                  </a:lnTo>
                  <a:lnTo>
                    <a:pt x="27693" y="9241"/>
                  </a:lnTo>
                  <a:lnTo>
                    <a:pt x="27583" y="9213"/>
                  </a:lnTo>
                  <a:lnTo>
                    <a:pt x="27445" y="9158"/>
                  </a:lnTo>
                  <a:lnTo>
                    <a:pt x="27307" y="9158"/>
                  </a:lnTo>
                  <a:lnTo>
                    <a:pt x="27114" y="9130"/>
                  </a:lnTo>
                  <a:lnTo>
                    <a:pt x="22121" y="9130"/>
                  </a:lnTo>
                  <a:lnTo>
                    <a:pt x="21597" y="6951"/>
                  </a:lnTo>
                  <a:lnTo>
                    <a:pt x="26617" y="6951"/>
                  </a:lnTo>
                  <a:lnTo>
                    <a:pt x="26783" y="6924"/>
                  </a:lnTo>
                  <a:lnTo>
                    <a:pt x="26948" y="6896"/>
                  </a:lnTo>
                  <a:lnTo>
                    <a:pt x="27059" y="6869"/>
                  </a:lnTo>
                  <a:lnTo>
                    <a:pt x="27169" y="6813"/>
                  </a:lnTo>
                  <a:lnTo>
                    <a:pt x="27252" y="6758"/>
                  </a:lnTo>
                  <a:lnTo>
                    <a:pt x="27307" y="6703"/>
                  </a:lnTo>
                  <a:lnTo>
                    <a:pt x="27334" y="6648"/>
                  </a:lnTo>
                  <a:lnTo>
                    <a:pt x="27362" y="6565"/>
                  </a:lnTo>
                  <a:lnTo>
                    <a:pt x="27334" y="6510"/>
                  </a:lnTo>
                  <a:lnTo>
                    <a:pt x="27307" y="6427"/>
                  </a:lnTo>
                  <a:lnTo>
                    <a:pt x="27252" y="6372"/>
                  </a:lnTo>
                  <a:lnTo>
                    <a:pt x="27169" y="6317"/>
                  </a:lnTo>
                  <a:lnTo>
                    <a:pt x="27059" y="6262"/>
                  </a:lnTo>
                  <a:lnTo>
                    <a:pt x="26948" y="6234"/>
                  </a:lnTo>
                  <a:lnTo>
                    <a:pt x="26783" y="6207"/>
                  </a:lnTo>
                  <a:lnTo>
                    <a:pt x="21432" y="6207"/>
                  </a:lnTo>
                  <a:lnTo>
                    <a:pt x="20908" y="4000"/>
                  </a:lnTo>
                  <a:lnTo>
                    <a:pt x="25679" y="4000"/>
                  </a:lnTo>
                  <a:lnTo>
                    <a:pt x="25817" y="3973"/>
                  </a:lnTo>
                  <a:lnTo>
                    <a:pt x="25928" y="3945"/>
                  </a:lnTo>
                  <a:lnTo>
                    <a:pt x="26038" y="3890"/>
                  </a:lnTo>
                  <a:lnTo>
                    <a:pt x="26093" y="3835"/>
                  </a:lnTo>
                  <a:lnTo>
                    <a:pt x="26148" y="3779"/>
                  </a:lnTo>
                  <a:lnTo>
                    <a:pt x="26204" y="3697"/>
                  </a:lnTo>
                  <a:lnTo>
                    <a:pt x="26204" y="3642"/>
                  </a:lnTo>
                  <a:lnTo>
                    <a:pt x="26204" y="3586"/>
                  </a:lnTo>
                  <a:lnTo>
                    <a:pt x="26148" y="3504"/>
                  </a:lnTo>
                  <a:lnTo>
                    <a:pt x="26093" y="3448"/>
                  </a:lnTo>
                  <a:lnTo>
                    <a:pt x="26038" y="3393"/>
                  </a:lnTo>
                  <a:lnTo>
                    <a:pt x="25928" y="3338"/>
                  </a:lnTo>
                  <a:lnTo>
                    <a:pt x="25817" y="3311"/>
                  </a:lnTo>
                  <a:lnTo>
                    <a:pt x="25679" y="3283"/>
                  </a:lnTo>
                  <a:lnTo>
                    <a:pt x="20742" y="3283"/>
                  </a:lnTo>
                  <a:lnTo>
                    <a:pt x="20053" y="387"/>
                  </a:lnTo>
                  <a:lnTo>
                    <a:pt x="20025" y="304"/>
                  </a:lnTo>
                  <a:lnTo>
                    <a:pt x="19970" y="249"/>
                  </a:lnTo>
                  <a:lnTo>
                    <a:pt x="19887" y="166"/>
                  </a:lnTo>
                  <a:lnTo>
                    <a:pt x="19804" y="111"/>
                  </a:lnTo>
                  <a:lnTo>
                    <a:pt x="19611" y="56"/>
                  </a:lnTo>
                  <a:lnTo>
                    <a:pt x="193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0"/>
            <p:cNvSpPr/>
            <p:nvPr/>
          </p:nvSpPr>
          <p:spPr>
            <a:xfrm>
              <a:off x="6922911" y="3982826"/>
              <a:ext cx="293434" cy="186510"/>
            </a:xfrm>
            <a:custGeom>
              <a:rect b="b" l="l" r="r" t="t"/>
              <a:pathLst>
                <a:path extrusionOk="0" h="10923" w="17185">
                  <a:moveTo>
                    <a:pt x="7944" y="0"/>
                  </a:moveTo>
                  <a:lnTo>
                    <a:pt x="1" y="10923"/>
                  </a:lnTo>
                  <a:lnTo>
                    <a:pt x="3531" y="10923"/>
                  </a:lnTo>
                  <a:lnTo>
                    <a:pt x="8524" y="4083"/>
                  </a:lnTo>
                  <a:lnTo>
                    <a:pt x="13543" y="10923"/>
                  </a:lnTo>
                  <a:lnTo>
                    <a:pt x="17184" y="10923"/>
                  </a:lnTo>
                  <a:lnTo>
                    <a:pt x="9130" y="0"/>
                  </a:lnTo>
                  <a:lnTo>
                    <a:pt x="8524" y="414"/>
                  </a:lnTo>
                  <a:lnTo>
                    <a:pt x="79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0"/>
            <p:cNvSpPr/>
            <p:nvPr/>
          </p:nvSpPr>
          <p:spPr>
            <a:xfrm>
              <a:off x="6773624" y="3821280"/>
              <a:ext cx="590129" cy="246802"/>
            </a:xfrm>
            <a:custGeom>
              <a:rect b="b" l="l" r="r" t="t"/>
              <a:pathLst>
                <a:path extrusionOk="0" h="14454" w="34561">
                  <a:moveTo>
                    <a:pt x="4220" y="1"/>
                  </a:moveTo>
                  <a:lnTo>
                    <a:pt x="0" y="14454"/>
                  </a:lnTo>
                  <a:lnTo>
                    <a:pt x="34560" y="14454"/>
                  </a:lnTo>
                  <a:lnTo>
                    <a:pt x="30340" y="1"/>
                  </a:lnTo>
                  <a:close/>
                </a:path>
              </a:pathLst>
            </a:custGeom>
            <a:solidFill>
              <a:srgbClr val="8FF2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0"/>
            <p:cNvSpPr/>
            <p:nvPr/>
          </p:nvSpPr>
          <p:spPr>
            <a:xfrm>
              <a:off x="6762320" y="3813737"/>
              <a:ext cx="612258" cy="261879"/>
            </a:xfrm>
            <a:custGeom>
              <a:rect b="b" l="l" r="r" t="t"/>
              <a:pathLst>
                <a:path extrusionOk="0" h="15337" w="35857">
                  <a:moveTo>
                    <a:pt x="30451" y="855"/>
                  </a:moveTo>
                  <a:lnTo>
                    <a:pt x="30699" y="1655"/>
                  </a:lnTo>
                  <a:lnTo>
                    <a:pt x="34423" y="14453"/>
                  </a:lnTo>
                  <a:lnTo>
                    <a:pt x="1434" y="14453"/>
                  </a:lnTo>
                  <a:lnTo>
                    <a:pt x="4937" y="2510"/>
                  </a:lnTo>
                  <a:lnTo>
                    <a:pt x="5406" y="855"/>
                  </a:lnTo>
                  <a:close/>
                  <a:moveTo>
                    <a:pt x="4882" y="0"/>
                  </a:moveTo>
                  <a:lnTo>
                    <a:pt x="4662" y="28"/>
                  </a:lnTo>
                  <a:lnTo>
                    <a:pt x="4468" y="83"/>
                  </a:lnTo>
                  <a:lnTo>
                    <a:pt x="4331" y="193"/>
                  </a:lnTo>
                  <a:lnTo>
                    <a:pt x="4275" y="249"/>
                  </a:lnTo>
                  <a:lnTo>
                    <a:pt x="4248" y="304"/>
                  </a:lnTo>
                  <a:lnTo>
                    <a:pt x="28" y="14784"/>
                  </a:lnTo>
                  <a:lnTo>
                    <a:pt x="0" y="14867"/>
                  </a:lnTo>
                  <a:lnTo>
                    <a:pt x="28" y="14977"/>
                  </a:lnTo>
                  <a:lnTo>
                    <a:pt x="83" y="15060"/>
                  </a:lnTo>
                  <a:lnTo>
                    <a:pt x="138" y="15143"/>
                  </a:lnTo>
                  <a:lnTo>
                    <a:pt x="248" y="15226"/>
                  </a:lnTo>
                  <a:lnTo>
                    <a:pt x="359" y="15281"/>
                  </a:lnTo>
                  <a:lnTo>
                    <a:pt x="497" y="15308"/>
                  </a:lnTo>
                  <a:lnTo>
                    <a:pt x="662" y="15336"/>
                  </a:lnTo>
                  <a:lnTo>
                    <a:pt x="35222" y="15336"/>
                  </a:lnTo>
                  <a:lnTo>
                    <a:pt x="35443" y="15308"/>
                  </a:lnTo>
                  <a:lnTo>
                    <a:pt x="35636" y="15226"/>
                  </a:lnTo>
                  <a:lnTo>
                    <a:pt x="35747" y="15115"/>
                  </a:lnTo>
                  <a:lnTo>
                    <a:pt x="35829" y="14977"/>
                  </a:lnTo>
                  <a:lnTo>
                    <a:pt x="35857" y="14895"/>
                  </a:lnTo>
                  <a:lnTo>
                    <a:pt x="35829" y="14784"/>
                  </a:lnTo>
                  <a:lnTo>
                    <a:pt x="31637" y="304"/>
                  </a:lnTo>
                  <a:lnTo>
                    <a:pt x="31609" y="249"/>
                  </a:lnTo>
                  <a:lnTo>
                    <a:pt x="31554" y="193"/>
                  </a:lnTo>
                  <a:lnTo>
                    <a:pt x="31389" y="83"/>
                  </a:lnTo>
                  <a:lnTo>
                    <a:pt x="31195" y="28"/>
                  </a:lnTo>
                  <a:lnTo>
                    <a:pt x="310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0"/>
            <p:cNvSpPr/>
            <p:nvPr/>
          </p:nvSpPr>
          <p:spPr>
            <a:xfrm>
              <a:off x="6791980" y="3813259"/>
              <a:ext cx="557652" cy="262818"/>
            </a:xfrm>
            <a:custGeom>
              <a:rect b="b" l="l" r="r" t="t"/>
              <a:pathLst>
                <a:path extrusionOk="0" h="15392" w="32659">
                  <a:moveTo>
                    <a:pt x="15557" y="4690"/>
                  </a:moveTo>
                  <a:lnTo>
                    <a:pt x="15557" y="7282"/>
                  </a:lnTo>
                  <a:lnTo>
                    <a:pt x="8579" y="7282"/>
                  </a:lnTo>
                  <a:lnTo>
                    <a:pt x="9158" y="4690"/>
                  </a:lnTo>
                  <a:close/>
                  <a:moveTo>
                    <a:pt x="23197" y="4690"/>
                  </a:moveTo>
                  <a:lnTo>
                    <a:pt x="23804" y="7282"/>
                  </a:lnTo>
                  <a:lnTo>
                    <a:pt x="16854" y="7282"/>
                  </a:lnTo>
                  <a:lnTo>
                    <a:pt x="16854" y="4690"/>
                  </a:lnTo>
                  <a:close/>
                  <a:moveTo>
                    <a:pt x="15557" y="8138"/>
                  </a:moveTo>
                  <a:lnTo>
                    <a:pt x="15557" y="10730"/>
                  </a:lnTo>
                  <a:lnTo>
                    <a:pt x="7779" y="10730"/>
                  </a:lnTo>
                  <a:lnTo>
                    <a:pt x="8386" y="8138"/>
                  </a:lnTo>
                  <a:close/>
                  <a:moveTo>
                    <a:pt x="23997" y="8138"/>
                  </a:moveTo>
                  <a:lnTo>
                    <a:pt x="24604" y="10730"/>
                  </a:lnTo>
                  <a:lnTo>
                    <a:pt x="16854" y="10730"/>
                  </a:lnTo>
                  <a:lnTo>
                    <a:pt x="16854" y="8138"/>
                  </a:lnTo>
                  <a:close/>
                  <a:moveTo>
                    <a:pt x="22728" y="1"/>
                  </a:moveTo>
                  <a:lnTo>
                    <a:pt x="22508" y="28"/>
                  </a:lnTo>
                  <a:lnTo>
                    <a:pt x="22397" y="28"/>
                  </a:lnTo>
                  <a:lnTo>
                    <a:pt x="22287" y="84"/>
                  </a:lnTo>
                  <a:lnTo>
                    <a:pt x="22232" y="139"/>
                  </a:lnTo>
                  <a:lnTo>
                    <a:pt x="22177" y="194"/>
                  </a:lnTo>
                  <a:lnTo>
                    <a:pt x="22149" y="277"/>
                  </a:lnTo>
                  <a:lnTo>
                    <a:pt x="22177" y="359"/>
                  </a:lnTo>
                  <a:lnTo>
                    <a:pt x="22977" y="3835"/>
                  </a:lnTo>
                  <a:lnTo>
                    <a:pt x="16854" y="3835"/>
                  </a:lnTo>
                  <a:lnTo>
                    <a:pt x="16854" y="690"/>
                  </a:lnTo>
                  <a:lnTo>
                    <a:pt x="16826" y="608"/>
                  </a:lnTo>
                  <a:lnTo>
                    <a:pt x="16798" y="525"/>
                  </a:lnTo>
                  <a:lnTo>
                    <a:pt x="16716" y="442"/>
                  </a:lnTo>
                  <a:lnTo>
                    <a:pt x="16633" y="387"/>
                  </a:lnTo>
                  <a:lnTo>
                    <a:pt x="16440" y="304"/>
                  </a:lnTo>
                  <a:lnTo>
                    <a:pt x="15971" y="304"/>
                  </a:lnTo>
                  <a:lnTo>
                    <a:pt x="15750" y="387"/>
                  </a:lnTo>
                  <a:lnTo>
                    <a:pt x="15667" y="442"/>
                  </a:lnTo>
                  <a:lnTo>
                    <a:pt x="15612" y="525"/>
                  </a:lnTo>
                  <a:lnTo>
                    <a:pt x="15557" y="608"/>
                  </a:lnTo>
                  <a:lnTo>
                    <a:pt x="15557" y="690"/>
                  </a:lnTo>
                  <a:lnTo>
                    <a:pt x="15557" y="3835"/>
                  </a:lnTo>
                  <a:lnTo>
                    <a:pt x="9379" y="3835"/>
                  </a:lnTo>
                  <a:lnTo>
                    <a:pt x="10096" y="718"/>
                  </a:lnTo>
                  <a:lnTo>
                    <a:pt x="10096" y="608"/>
                  </a:lnTo>
                  <a:lnTo>
                    <a:pt x="10068" y="525"/>
                  </a:lnTo>
                  <a:lnTo>
                    <a:pt x="10041" y="442"/>
                  </a:lnTo>
                  <a:lnTo>
                    <a:pt x="9958" y="387"/>
                  </a:lnTo>
                  <a:lnTo>
                    <a:pt x="9875" y="304"/>
                  </a:lnTo>
                  <a:lnTo>
                    <a:pt x="9793" y="249"/>
                  </a:lnTo>
                  <a:lnTo>
                    <a:pt x="9572" y="194"/>
                  </a:lnTo>
                  <a:lnTo>
                    <a:pt x="9324" y="166"/>
                  </a:lnTo>
                  <a:lnTo>
                    <a:pt x="9131" y="221"/>
                  </a:lnTo>
                  <a:lnTo>
                    <a:pt x="9020" y="249"/>
                  </a:lnTo>
                  <a:lnTo>
                    <a:pt x="8965" y="304"/>
                  </a:lnTo>
                  <a:lnTo>
                    <a:pt x="8882" y="387"/>
                  </a:lnTo>
                  <a:lnTo>
                    <a:pt x="8855" y="497"/>
                  </a:lnTo>
                  <a:lnTo>
                    <a:pt x="8082" y="3835"/>
                  </a:lnTo>
                  <a:lnTo>
                    <a:pt x="2097" y="3835"/>
                  </a:lnTo>
                  <a:lnTo>
                    <a:pt x="1904" y="3862"/>
                  </a:lnTo>
                  <a:lnTo>
                    <a:pt x="1739" y="3890"/>
                  </a:lnTo>
                  <a:lnTo>
                    <a:pt x="1601" y="3917"/>
                  </a:lnTo>
                  <a:lnTo>
                    <a:pt x="1490" y="3973"/>
                  </a:lnTo>
                  <a:lnTo>
                    <a:pt x="1408" y="4028"/>
                  </a:lnTo>
                  <a:lnTo>
                    <a:pt x="1352" y="4111"/>
                  </a:lnTo>
                  <a:lnTo>
                    <a:pt x="1297" y="4193"/>
                  </a:lnTo>
                  <a:lnTo>
                    <a:pt x="1297" y="4276"/>
                  </a:lnTo>
                  <a:lnTo>
                    <a:pt x="1297" y="4359"/>
                  </a:lnTo>
                  <a:lnTo>
                    <a:pt x="1352" y="4442"/>
                  </a:lnTo>
                  <a:lnTo>
                    <a:pt x="1408" y="4497"/>
                  </a:lnTo>
                  <a:lnTo>
                    <a:pt x="1490" y="4579"/>
                  </a:lnTo>
                  <a:lnTo>
                    <a:pt x="1601" y="4607"/>
                  </a:lnTo>
                  <a:lnTo>
                    <a:pt x="1739" y="4662"/>
                  </a:lnTo>
                  <a:lnTo>
                    <a:pt x="1904" y="4690"/>
                  </a:lnTo>
                  <a:lnTo>
                    <a:pt x="7889" y="4690"/>
                  </a:lnTo>
                  <a:lnTo>
                    <a:pt x="7283" y="7282"/>
                  </a:lnTo>
                  <a:lnTo>
                    <a:pt x="1021" y="7282"/>
                  </a:lnTo>
                  <a:lnTo>
                    <a:pt x="828" y="7310"/>
                  </a:lnTo>
                  <a:lnTo>
                    <a:pt x="690" y="7365"/>
                  </a:lnTo>
                  <a:lnTo>
                    <a:pt x="553" y="7420"/>
                  </a:lnTo>
                  <a:lnTo>
                    <a:pt x="470" y="7476"/>
                  </a:lnTo>
                  <a:lnTo>
                    <a:pt x="415" y="7558"/>
                  </a:lnTo>
                  <a:lnTo>
                    <a:pt x="359" y="7641"/>
                  </a:lnTo>
                  <a:lnTo>
                    <a:pt x="359" y="7696"/>
                  </a:lnTo>
                  <a:lnTo>
                    <a:pt x="359" y="7779"/>
                  </a:lnTo>
                  <a:lnTo>
                    <a:pt x="415" y="7862"/>
                  </a:lnTo>
                  <a:lnTo>
                    <a:pt x="470" y="7944"/>
                  </a:lnTo>
                  <a:lnTo>
                    <a:pt x="553" y="8000"/>
                  </a:lnTo>
                  <a:lnTo>
                    <a:pt x="690" y="8055"/>
                  </a:lnTo>
                  <a:lnTo>
                    <a:pt x="828" y="8110"/>
                  </a:lnTo>
                  <a:lnTo>
                    <a:pt x="1021" y="8138"/>
                  </a:lnTo>
                  <a:lnTo>
                    <a:pt x="7089" y="8138"/>
                  </a:lnTo>
                  <a:lnTo>
                    <a:pt x="6483" y="10730"/>
                  </a:lnTo>
                  <a:lnTo>
                    <a:pt x="663" y="10730"/>
                  </a:lnTo>
                  <a:lnTo>
                    <a:pt x="497" y="10758"/>
                  </a:lnTo>
                  <a:lnTo>
                    <a:pt x="332" y="10785"/>
                  </a:lnTo>
                  <a:lnTo>
                    <a:pt x="222" y="10841"/>
                  </a:lnTo>
                  <a:lnTo>
                    <a:pt x="111" y="10923"/>
                  </a:lnTo>
                  <a:lnTo>
                    <a:pt x="56" y="10978"/>
                  </a:lnTo>
                  <a:lnTo>
                    <a:pt x="1" y="11061"/>
                  </a:lnTo>
                  <a:lnTo>
                    <a:pt x="1" y="11144"/>
                  </a:lnTo>
                  <a:lnTo>
                    <a:pt x="1" y="11227"/>
                  </a:lnTo>
                  <a:lnTo>
                    <a:pt x="56" y="11309"/>
                  </a:lnTo>
                  <a:lnTo>
                    <a:pt x="111" y="11365"/>
                  </a:lnTo>
                  <a:lnTo>
                    <a:pt x="222" y="11447"/>
                  </a:lnTo>
                  <a:lnTo>
                    <a:pt x="332" y="11503"/>
                  </a:lnTo>
                  <a:lnTo>
                    <a:pt x="497" y="11530"/>
                  </a:lnTo>
                  <a:lnTo>
                    <a:pt x="663" y="11558"/>
                  </a:lnTo>
                  <a:lnTo>
                    <a:pt x="883" y="11585"/>
                  </a:lnTo>
                  <a:lnTo>
                    <a:pt x="6290" y="11585"/>
                  </a:lnTo>
                  <a:lnTo>
                    <a:pt x="5545" y="14840"/>
                  </a:lnTo>
                  <a:lnTo>
                    <a:pt x="5545" y="14950"/>
                  </a:lnTo>
                  <a:lnTo>
                    <a:pt x="5545" y="15033"/>
                  </a:lnTo>
                  <a:lnTo>
                    <a:pt x="5600" y="15116"/>
                  </a:lnTo>
                  <a:lnTo>
                    <a:pt x="5655" y="15199"/>
                  </a:lnTo>
                  <a:lnTo>
                    <a:pt x="5738" y="15254"/>
                  </a:lnTo>
                  <a:lnTo>
                    <a:pt x="5848" y="15309"/>
                  </a:lnTo>
                  <a:lnTo>
                    <a:pt x="6069" y="15364"/>
                  </a:lnTo>
                  <a:lnTo>
                    <a:pt x="6290" y="15392"/>
                  </a:lnTo>
                  <a:lnTo>
                    <a:pt x="6510" y="15336"/>
                  </a:lnTo>
                  <a:lnTo>
                    <a:pt x="6593" y="15309"/>
                  </a:lnTo>
                  <a:lnTo>
                    <a:pt x="6676" y="15254"/>
                  </a:lnTo>
                  <a:lnTo>
                    <a:pt x="6731" y="15171"/>
                  </a:lnTo>
                  <a:lnTo>
                    <a:pt x="6758" y="15088"/>
                  </a:lnTo>
                  <a:lnTo>
                    <a:pt x="7586" y="11585"/>
                  </a:lnTo>
                  <a:lnTo>
                    <a:pt x="15557" y="11585"/>
                  </a:lnTo>
                  <a:lnTo>
                    <a:pt x="15557" y="14674"/>
                  </a:lnTo>
                  <a:lnTo>
                    <a:pt x="15557" y="14757"/>
                  </a:lnTo>
                  <a:lnTo>
                    <a:pt x="15612" y="14840"/>
                  </a:lnTo>
                  <a:lnTo>
                    <a:pt x="15667" y="14923"/>
                  </a:lnTo>
                  <a:lnTo>
                    <a:pt x="15750" y="14978"/>
                  </a:lnTo>
                  <a:lnTo>
                    <a:pt x="15971" y="15033"/>
                  </a:lnTo>
                  <a:lnTo>
                    <a:pt x="16192" y="15061"/>
                  </a:lnTo>
                  <a:lnTo>
                    <a:pt x="16440" y="15033"/>
                  </a:lnTo>
                  <a:lnTo>
                    <a:pt x="16633" y="14978"/>
                  </a:lnTo>
                  <a:lnTo>
                    <a:pt x="16716" y="14923"/>
                  </a:lnTo>
                  <a:lnTo>
                    <a:pt x="16798" y="14840"/>
                  </a:lnTo>
                  <a:lnTo>
                    <a:pt x="16826" y="14757"/>
                  </a:lnTo>
                  <a:lnTo>
                    <a:pt x="16854" y="14674"/>
                  </a:lnTo>
                  <a:lnTo>
                    <a:pt x="16854" y="11585"/>
                  </a:lnTo>
                  <a:lnTo>
                    <a:pt x="24797" y="11585"/>
                  </a:lnTo>
                  <a:lnTo>
                    <a:pt x="25542" y="14730"/>
                  </a:lnTo>
                  <a:lnTo>
                    <a:pt x="25597" y="14840"/>
                  </a:lnTo>
                  <a:lnTo>
                    <a:pt x="25652" y="14895"/>
                  </a:lnTo>
                  <a:lnTo>
                    <a:pt x="25735" y="14950"/>
                  </a:lnTo>
                  <a:lnTo>
                    <a:pt x="25818" y="15005"/>
                  </a:lnTo>
                  <a:lnTo>
                    <a:pt x="26038" y="15033"/>
                  </a:lnTo>
                  <a:lnTo>
                    <a:pt x="26259" y="15033"/>
                  </a:lnTo>
                  <a:lnTo>
                    <a:pt x="26507" y="14950"/>
                  </a:lnTo>
                  <a:lnTo>
                    <a:pt x="26590" y="14895"/>
                  </a:lnTo>
                  <a:lnTo>
                    <a:pt x="26673" y="14840"/>
                  </a:lnTo>
                  <a:lnTo>
                    <a:pt x="26755" y="14785"/>
                  </a:lnTo>
                  <a:lnTo>
                    <a:pt x="26783" y="14702"/>
                  </a:lnTo>
                  <a:lnTo>
                    <a:pt x="26811" y="14592"/>
                  </a:lnTo>
                  <a:lnTo>
                    <a:pt x="26811" y="14509"/>
                  </a:lnTo>
                  <a:lnTo>
                    <a:pt x="26121" y="11585"/>
                  </a:lnTo>
                  <a:lnTo>
                    <a:pt x="31775" y="11585"/>
                  </a:lnTo>
                  <a:lnTo>
                    <a:pt x="31996" y="11558"/>
                  </a:lnTo>
                  <a:lnTo>
                    <a:pt x="32162" y="11530"/>
                  </a:lnTo>
                  <a:lnTo>
                    <a:pt x="32327" y="11503"/>
                  </a:lnTo>
                  <a:lnTo>
                    <a:pt x="32437" y="11447"/>
                  </a:lnTo>
                  <a:lnTo>
                    <a:pt x="32548" y="11365"/>
                  </a:lnTo>
                  <a:lnTo>
                    <a:pt x="32603" y="11309"/>
                  </a:lnTo>
                  <a:lnTo>
                    <a:pt x="32658" y="11227"/>
                  </a:lnTo>
                  <a:lnTo>
                    <a:pt x="32658" y="11144"/>
                  </a:lnTo>
                  <a:lnTo>
                    <a:pt x="32658" y="11061"/>
                  </a:lnTo>
                  <a:lnTo>
                    <a:pt x="32603" y="10978"/>
                  </a:lnTo>
                  <a:lnTo>
                    <a:pt x="32548" y="10923"/>
                  </a:lnTo>
                  <a:lnTo>
                    <a:pt x="32437" y="10841"/>
                  </a:lnTo>
                  <a:lnTo>
                    <a:pt x="32327" y="10785"/>
                  </a:lnTo>
                  <a:lnTo>
                    <a:pt x="32162" y="10758"/>
                  </a:lnTo>
                  <a:lnTo>
                    <a:pt x="31996" y="10730"/>
                  </a:lnTo>
                  <a:lnTo>
                    <a:pt x="25900" y="10730"/>
                  </a:lnTo>
                  <a:lnTo>
                    <a:pt x="25294" y="8138"/>
                  </a:lnTo>
                  <a:lnTo>
                    <a:pt x="31389" y="8138"/>
                  </a:lnTo>
                  <a:lnTo>
                    <a:pt x="31582" y="8110"/>
                  </a:lnTo>
                  <a:lnTo>
                    <a:pt x="31720" y="8055"/>
                  </a:lnTo>
                  <a:lnTo>
                    <a:pt x="31831" y="8000"/>
                  </a:lnTo>
                  <a:lnTo>
                    <a:pt x="31941" y="7944"/>
                  </a:lnTo>
                  <a:lnTo>
                    <a:pt x="31996" y="7862"/>
                  </a:lnTo>
                  <a:lnTo>
                    <a:pt x="32051" y="7779"/>
                  </a:lnTo>
                  <a:lnTo>
                    <a:pt x="32051" y="7696"/>
                  </a:lnTo>
                  <a:lnTo>
                    <a:pt x="32051" y="7641"/>
                  </a:lnTo>
                  <a:lnTo>
                    <a:pt x="31996" y="7558"/>
                  </a:lnTo>
                  <a:lnTo>
                    <a:pt x="31941" y="7476"/>
                  </a:lnTo>
                  <a:lnTo>
                    <a:pt x="31831" y="7420"/>
                  </a:lnTo>
                  <a:lnTo>
                    <a:pt x="31720" y="7365"/>
                  </a:lnTo>
                  <a:lnTo>
                    <a:pt x="31582" y="7310"/>
                  </a:lnTo>
                  <a:lnTo>
                    <a:pt x="31389" y="7282"/>
                  </a:lnTo>
                  <a:lnTo>
                    <a:pt x="25101" y="7282"/>
                  </a:lnTo>
                  <a:lnTo>
                    <a:pt x="24494" y="4690"/>
                  </a:lnTo>
                  <a:lnTo>
                    <a:pt x="30093" y="4690"/>
                  </a:lnTo>
                  <a:lnTo>
                    <a:pt x="30258" y="4662"/>
                  </a:lnTo>
                  <a:lnTo>
                    <a:pt x="30396" y="4607"/>
                  </a:lnTo>
                  <a:lnTo>
                    <a:pt x="30507" y="4579"/>
                  </a:lnTo>
                  <a:lnTo>
                    <a:pt x="30589" y="4497"/>
                  </a:lnTo>
                  <a:lnTo>
                    <a:pt x="30645" y="4442"/>
                  </a:lnTo>
                  <a:lnTo>
                    <a:pt x="30700" y="4359"/>
                  </a:lnTo>
                  <a:lnTo>
                    <a:pt x="30700" y="4276"/>
                  </a:lnTo>
                  <a:lnTo>
                    <a:pt x="30700" y="4193"/>
                  </a:lnTo>
                  <a:lnTo>
                    <a:pt x="30645" y="4111"/>
                  </a:lnTo>
                  <a:lnTo>
                    <a:pt x="30589" y="4028"/>
                  </a:lnTo>
                  <a:lnTo>
                    <a:pt x="30507" y="3973"/>
                  </a:lnTo>
                  <a:lnTo>
                    <a:pt x="30396" y="3917"/>
                  </a:lnTo>
                  <a:lnTo>
                    <a:pt x="30258" y="3890"/>
                  </a:lnTo>
                  <a:lnTo>
                    <a:pt x="30093" y="3862"/>
                  </a:lnTo>
                  <a:lnTo>
                    <a:pt x="29900" y="3835"/>
                  </a:lnTo>
                  <a:lnTo>
                    <a:pt x="24301" y="3835"/>
                  </a:lnTo>
                  <a:lnTo>
                    <a:pt x="23501" y="470"/>
                  </a:lnTo>
                  <a:lnTo>
                    <a:pt x="23446" y="359"/>
                  </a:lnTo>
                  <a:lnTo>
                    <a:pt x="23390" y="277"/>
                  </a:lnTo>
                  <a:lnTo>
                    <a:pt x="23308" y="194"/>
                  </a:lnTo>
                  <a:lnTo>
                    <a:pt x="23225" y="139"/>
                  </a:lnTo>
                  <a:lnTo>
                    <a:pt x="22977" y="56"/>
                  </a:lnTo>
                  <a:lnTo>
                    <a:pt x="227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0"/>
            <p:cNvSpPr/>
            <p:nvPr/>
          </p:nvSpPr>
          <p:spPr>
            <a:xfrm>
              <a:off x="7438149" y="3699774"/>
              <a:ext cx="504413" cy="767692"/>
            </a:xfrm>
            <a:custGeom>
              <a:rect b="b" l="l" r="r" t="t"/>
              <a:pathLst>
                <a:path extrusionOk="0" h="44960" w="29541">
                  <a:moveTo>
                    <a:pt x="28327" y="1"/>
                  </a:moveTo>
                  <a:lnTo>
                    <a:pt x="28107" y="56"/>
                  </a:lnTo>
                  <a:lnTo>
                    <a:pt x="27472" y="194"/>
                  </a:lnTo>
                  <a:lnTo>
                    <a:pt x="26534" y="442"/>
                  </a:lnTo>
                  <a:lnTo>
                    <a:pt x="25928" y="607"/>
                  </a:lnTo>
                  <a:lnTo>
                    <a:pt x="25293" y="800"/>
                  </a:lnTo>
                  <a:lnTo>
                    <a:pt x="24576" y="1049"/>
                  </a:lnTo>
                  <a:lnTo>
                    <a:pt x="23831" y="1324"/>
                  </a:lnTo>
                  <a:lnTo>
                    <a:pt x="23031" y="1628"/>
                  </a:lnTo>
                  <a:lnTo>
                    <a:pt x="22204" y="1986"/>
                  </a:lnTo>
                  <a:lnTo>
                    <a:pt x="21349" y="2373"/>
                  </a:lnTo>
                  <a:lnTo>
                    <a:pt x="20466" y="2786"/>
                  </a:lnTo>
                  <a:lnTo>
                    <a:pt x="19584" y="3255"/>
                  </a:lnTo>
                  <a:lnTo>
                    <a:pt x="18673" y="3752"/>
                  </a:lnTo>
                  <a:lnTo>
                    <a:pt x="17763" y="4303"/>
                  </a:lnTo>
                  <a:lnTo>
                    <a:pt x="16825" y="4883"/>
                  </a:lnTo>
                  <a:lnTo>
                    <a:pt x="15915" y="5517"/>
                  </a:lnTo>
                  <a:lnTo>
                    <a:pt x="15005" y="6179"/>
                  </a:lnTo>
                  <a:lnTo>
                    <a:pt x="14095" y="6896"/>
                  </a:lnTo>
                  <a:lnTo>
                    <a:pt x="13185" y="7641"/>
                  </a:lnTo>
                  <a:lnTo>
                    <a:pt x="12302" y="8413"/>
                  </a:lnTo>
                  <a:lnTo>
                    <a:pt x="11447" y="9213"/>
                  </a:lnTo>
                  <a:lnTo>
                    <a:pt x="10592" y="10068"/>
                  </a:lnTo>
                  <a:lnTo>
                    <a:pt x="9764" y="10951"/>
                  </a:lnTo>
                  <a:lnTo>
                    <a:pt x="8965" y="11861"/>
                  </a:lnTo>
                  <a:lnTo>
                    <a:pt x="8192" y="12799"/>
                  </a:lnTo>
                  <a:lnTo>
                    <a:pt x="7475" y="13792"/>
                  </a:lnTo>
                  <a:lnTo>
                    <a:pt x="6758" y="14785"/>
                  </a:lnTo>
                  <a:lnTo>
                    <a:pt x="6068" y="15805"/>
                  </a:lnTo>
                  <a:lnTo>
                    <a:pt x="5407" y="16853"/>
                  </a:lnTo>
                  <a:lnTo>
                    <a:pt x="4800" y="17929"/>
                  </a:lnTo>
                  <a:lnTo>
                    <a:pt x="4220" y="19005"/>
                  </a:lnTo>
                  <a:lnTo>
                    <a:pt x="3669" y="20108"/>
                  </a:lnTo>
                  <a:lnTo>
                    <a:pt x="3145" y="21211"/>
                  </a:lnTo>
                  <a:lnTo>
                    <a:pt x="2676" y="22342"/>
                  </a:lnTo>
                  <a:lnTo>
                    <a:pt x="2235" y="23473"/>
                  </a:lnTo>
                  <a:lnTo>
                    <a:pt x="1848" y="24604"/>
                  </a:lnTo>
                  <a:lnTo>
                    <a:pt x="1490" y="25735"/>
                  </a:lnTo>
                  <a:lnTo>
                    <a:pt x="1186" y="26893"/>
                  </a:lnTo>
                  <a:lnTo>
                    <a:pt x="911" y="28024"/>
                  </a:lnTo>
                  <a:lnTo>
                    <a:pt x="662" y="29182"/>
                  </a:lnTo>
                  <a:lnTo>
                    <a:pt x="469" y="30313"/>
                  </a:lnTo>
                  <a:lnTo>
                    <a:pt x="304" y="31417"/>
                  </a:lnTo>
                  <a:lnTo>
                    <a:pt x="194" y="32547"/>
                  </a:lnTo>
                  <a:lnTo>
                    <a:pt x="83" y="33623"/>
                  </a:lnTo>
                  <a:lnTo>
                    <a:pt x="28" y="34699"/>
                  </a:lnTo>
                  <a:lnTo>
                    <a:pt x="0" y="35719"/>
                  </a:lnTo>
                  <a:lnTo>
                    <a:pt x="28" y="36740"/>
                  </a:lnTo>
                  <a:lnTo>
                    <a:pt x="56" y="37705"/>
                  </a:lnTo>
                  <a:lnTo>
                    <a:pt x="111" y="38643"/>
                  </a:lnTo>
                  <a:lnTo>
                    <a:pt x="166" y="39553"/>
                  </a:lnTo>
                  <a:lnTo>
                    <a:pt x="276" y="40381"/>
                  </a:lnTo>
                  <a:lnTo>
                    <a:pt x="387" y="41181"/>
                  </a:lnTo>
                  <a:lnTo>
                    <a:pt x="497" y="41925"/>
                  </a:lnTo>
                  <a:lnTo>
                    <a:pt x="607" y="42587"/>
                  </a:lnTo>
                  <a:lnTo>
                    <a:pt x="718" y="43166"/>
                  </a:lnTo>
                  <a:lnTo>
                    <a:pt x="966" y="44132"/>
                  </a:lnTo>
                  <a:lnTo>
                    <a:pt x="1131" y="44766"/>
                  </a:lnTo>
                  <a:lnTo>
                    <a:pt x="1186" y="44959"/>
                  </a:lnTo>
                  <a:lnTo>
                    <a:pt x="1407" y="44932"/>
                  </a:lnTo>
                  <a:lnTo>
                    <a:pt x="2042" y="44794"/>
                  </a:lnTo>
                  <a:lnTo>
                    <a:pt x="3007" y="44546"/>
                  </a:lnTo>
                  <a:lnTo>
                    <a:pt x="3586" y="44380"/>
                  </a:lnTo>
                  <a:lnTo>
                    <a:pt x="4220" y="44159"/>
                  </a:lnTo>
                  <a:lnTo>
                    <a:pt x="4938" y="43939"/>
                  </a:lnTo>
                  <a:lnTo>
                    <a:pt x="5682" y="43663"/>
                  </a:lnTo>
                  <a:lnTo>
                    <a:pt x="6455" y="43332"/>
                  </a:lnTo>
                  <a:lnTo>
                    <a:pt x="7282" y="43001"/>
                  </a:lnTo>
                  <a:lnTo>
                    <a:pt x="8137" y="42615"/>
                  </a:lnTo>
                  <a:lnTo>
                    <a:pt x="9020" y="42174"/>
                  </a:lnTo>
                  <a:lnTo>
                    <a:pt x="9930" y="41705"/>
                  </a:lnTo>
                  <a:lnTo>
                    <a:pt x="10840" y="41208"/>
                  </a:lnTo>
                  <a:lnTo>
                    <a:pt x="11750" y="40656"/>
                  </a:lnTo>
                  <a:lnTo>
                    <a:pt x="12661" y="40077"/>
                  </a:lnTo>
                  <a:lnTo>
                    <a:pt x="13598" y="39443"/>
                  </a:lnTo>
                  <a:lnTo>
                    <a:pt x="14509" y="38781"/>
                  </a:lnTo>
                  <a:lnTo>
                    <a:pt x="15419" y="38064"/>
                  </a:lnTo>
                  <a:lnTo>
                    <a:pt x="16301" y="37347"/>
                  </a:lnTo>
                  <a:lnTo>
                    <a:pt x="17184" y="36547"/>
                  </a:lnTo>
                  <a:lnTo>
                    <a:pt x="18067" y="35747"/>
                  </a:lnTo>
                  <a:lnTo>
                    <a:pt x="18922" y="34892"/>
                  </a:lnTo>
                  <a:lnTo>
                    <a:pt x="19722" y="34009"/>
                  </a:lnTo>
                  <a:lnTo>
                    <a:pt x="20521" y="33099"/>
                  </a:lnTo>
                  <a:lnTo>
                    <a:pt x="21294" y="32161"/>
                  </a:lnTo>
                  <a:lnTo>
                    <a:pt x="22038" y="31196"/>
                  </a:lnTo>
                  <a:lnTo>
                    <a:pt x="22756" y="30203"/>
                  </a:lnTo>
                  <a:lnTo>
                    <a:pt x="23445" y="29182"/>
                  </a:lnTo>
                  <a:lnTo>
                    <a:pt x="24107" y="28134"/>
                  </a:lnTo>
                  <a:lnTo>
                    <a:pt x="24742" y="27059"/>
                  </a:lnTo>
                  <a:lnTo>
                    <a:pt x="25321" y="25983"/>
                  </a:lnTo>
                  <a:lnTo>
                    <a:pt x="25872" y="24907"/>
                  </a:lnTo>
                  <a:lnTo>
                    <a:pt x="26369" y="23776"/>
                  </a:lnTo>
                  <a:lnTo>
                    <a:pt x="26865" y="22673"/>
                  </a:lnTo>
                  <a:lnTo>
                    <a:pt x="27307" y="21542"/>
                  </a:lnTo>
                  <a:lnTo>
                    <a:pt x="27693" y="20384"/>
                  </a:lnTo>
                  <a:lnTo>
                    <a:pt x="28051" y="19253"/>
                  </a:lnTo>
                  <a:lnTo>
                    <a:pt x="28382" y="18094"/>
                  </a:lnTo>
                  <a:lnTo>
                    <a:pt x="28658" y="16964"/>
                  </a:lnTo>
                  <a:lnTo>
                    <a:pt x="28879" y="15833"/>
                  </a:lnTo>
                  <a:lnTo>
                    <a:pt x="29072" y="14702"/>
                  </a:lnTo>
                  <a:lnTo>
                    <a:pt x="29237" y="13571"/>
                  </a:lnTo>
                  <a:lnTo>
                    <a:pt x="29375" y="12468"/>
                  </a:lnTo>
                  <a:lnTo>
                    <a:pt x="29458" y="11364"/>
                  </a:lnTo>
                  <a:lnTo>
                    <a:pt x="29513" y="10316"/>
                  </a:lnTo>
                  <a:lnTo>
                    <a:pt x="29541" y="9268"/>
                  </a:lnTo>
                  <a:lnTo>
                    <a:pt x="29541" y="8248"/>
                  </a:lnTo>
                  <a:lnTo>
                    <a:pt x="29486" y="7282"/>
                  </a:lnTo>
                  <a:lnTo>
                    <a:pt x="29430" y="6344"/>
                  </a:lnTo>
                  <a:lnTo>
                    <a:pt x="29375" y="5434"/>
                  </a:lnTo>
                  <a:lnTo>
                    <a:pt x="29265" y="4607"/>
                  </a:lnTo>
                  <a:lnTo>
                    <a:pt x="29155" y="3807"/>
                  </a:lnTo>
                  <a:lnTo>
                    <a:pt x="29044" y="3062"/>
                  </a:lnTo>
                  <a:lnTo>
                    <a:pt x="28934" y="2400"/>
                  </a:lnTo>
                  <a:lnTo>
                    <a:pt x="28796" y="1821"/>
                  </a:lnTo>
                  <a:lnTo>
                    <a:pt x="28575" y="856"/>
                  </a:lnTo>
                  <a:lnTo>
                    <a:pt x="28410" y="221"/>
                  </a:lnTo>
                  <a:lnTo>
                    <a:pt x="283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0"/>
            <p:cNvSpPr/>
            <p:nvPr/>
          </p:nvSpPr>
          <p:spPr>
            <a:xfrm>
              <a:off x="7473938" y="3734163"/>
              <a:ext cx="423887" cy="700809"/>
            </a:xfrm>
            <a:custGeom>
              <a:rect b="b" l="l" r="r" t="t"/>
              <a:pathLst>
                <a:path extrusionOk="0" h="41043" w="24825">
                  <a:moveTo>
                    <a:pt x="24245" y="0"/>
                  </a:moveTo>
                  <a:lnTo>
                    <a:pt x="24135" y="28"/>
                  </a:lnTo>
                  <a:lnTo>
                    <a:pt x="24052" y="55"/>
                  </a:lnTo>
                  <a:lnTo>
                    <a:pt x="23997" y="138"/>
                  </a:lnTo>
                  <a:lnTo>
                    <a:pt x="23914" y="221"/>
                  </a:lnTo>
                  <a:lnTo>
                    <a:pt x="11833" y="20521"/>
                  </a:lnTo>
                  <a:lnTo>
                    <a:pt x="11833" y="20521"/>
                  </a:lnTo>
                  <a:lnTo>
                    <a:pt x="14012" y="7089"/>
                  </a:lnTo>
                  <a:lnTo>
                    <a:pt x="14012" y="6978"/>
                  </a:lnTo>
                  <a:lnTo>
                    <a:pt x="13985" y="6896"/>
                  </a:lnTo>
                  <a:lnTo>
                    <a:pt x="13957" y="6785"/>
                  </a:lnTo>
                  <a:lnTo>
                    <a:pt x="13902" y="6702"/>
                  </a:lnTo>
                  <a:lnTo>
                    <a:pt x="13764" y="6592"/>
                  </a:lnTo>
                  <a:lnTo>
                    <a:pt x="13599" y="6509"/>
                  </a:lnTo>
                  <a:lnTo>
                    <a:pt x="13433" y="6482"/>
                  </a:lnTo>
                  <a:lnTo>
                    <a:pt x="13350" y="6509"/>
                  </a:lnTo>
                  <a:lnTo>
                    <a:pt x="13268" y="6537"/>
                  </a:lnTo>
                  <a:lnTo>
                    <a:pt x="13185" y="6592"/>
                  </a:lnTo>
                  <a:lnTo>
                    <a:pt x="13130" y="6647"/>
                  </a:lnTo>
                  <a:lnTo>
                    <a:pt x="13102" y="6730"/>
                  </a:lnTo>
                  <a:lnTo>
                    <a:pt x="13047" y="6840"/>
                  </a:lnTo>
                  <a:lnTo>
                    <a:pt x="10482" y="22783"/>
                  </a:lnTo>
                  <a:lnTo>
                    <a:pt x="3283" y="34919"/>
                  </a:lnTo>
                  <a:lnTo>
                    <a:pt x="3862" y="20521"/>
                  </a:lnTo>
                  <a:lnTo>
                    <a:pt x="3862" y="20411"/>
                  </a:lnTo>
                  <a:lnTo>
                    <a:pt x="3835" y="20300"/>
                  </a:lnTo>
                  <a:lnTo>
                    <a:pt x="3779" y="20218"/>
                  </a:lnTo>
                  <a:lnTo>
                    <a:pt x="3724" y="20163"/>
                  </a:lnTo>
                  <a:lnTo>
                    <a:pt x="3669" y="20107"/>
                  </a:lnTo>
                  <a:lnTo>
                    <a:pt x="3586" y="20080"/>
                  </a:lnTo>
                  <a:lnTo>
                    <a:pt x="3393" y="20052"/>
                  </a:lnTo>
                  <a:lnTo>
                    <a:pt x="3228" y="20080"/>
                  </a:lnTo>
                  <a:lnTo>
                    <a:pt x="3145" y="20107"/>
                  </a:lnTo>
                  <a:lnTo>
                    <a:pt x="3062" y="20163"/>
                  </a:lnTo>
                  <a:lnTo>
                    <a:pt x="3007" y="20218"/>
                  </a:lnTo>
                  <a:lnTo>
                    <a:pt x="2952" y="20300"/>
                  </a:lnTo>
                  <a:lnTo>
                    <a:pt x="2924" y="20411"/>
                  </a:lnTo>
                  <a:lnTo>
                    <a:pt x="2897" y="20521"/>
                  </a:lnTo>
                  <a:lnTo>
                    <a:pt x="2235" y="36684"/>
                  </a:lnTo>
                  <a:lnTo>
                    <a:pt x="56" y="40297"/>
                  </a:lnTo>
                  <a:lnTo>
                    <a:pt x="28" y="40408"/>
                  </a:lnTo>
                  <a:lnTo>
                    <a:pt x="1" y="40518"/>
                  </a:lnTo>
                  <a:lnTo>
                    <a:pt x="1" y="40601"/>
                  </a:lnTo>
                  <a:lnTo>
                    <a:pt x="1" y="40684"/>
                  </a:lnTo>
                  <a:lnTo>
                    <a:pt x="56" y="40766"/>
                  </a:lnTo>
                  <a:lnTo>
                    <a:pt x="111" y="40849"/>
                  </a:lnTo>
                  <a:lnTo>
                    <a:pt x="249" y="40959"/>
                  </a:lnTo>
                  <a:lnTo>
                    <a:pt x="414" y="41015"/>
                  </a:lnTo>
                  <a:lnTo>
                    <a:pt x="497" y="41042"/>
                  </a:lnTo>
                  <a:lnTo>
                    <a:pt x="580" y="41042"/>
                  </a:lnTo>
                  <a:lnTo>
                    <a:pt x="690" y="41015"/>
                  </a:lnTo>
                  <a:lnTo>
                    <a:pt x="773" y="40959"/>
                  </a:lnTo>
                  <a:lnTo>
                    <a:pt x="828" y="40904"/>
                  </a:lnTo>
                  <a:lnTo>
                    <a:pt x="911" y="40794"/>
                  </a:lnTo>
                  <a:lnTo>
                    <a:pt x="3062" y="37181"/>
                  </a:lnTo>
                  <a:lnTo>
                    <a:pt x="17267" y="29099"/>
                  </a:lnTo>
                  <a:lnTo>
                    <a:pt x="17350" y="29016"/>
                  </a:lnTo>
                  <a:lnTo>
                    <a:pt x="17433" y="28961"/>
                  </a:lnTo>
                  <a:lnTo>
                    <a:pt x="17488" y="28878"/>
                  </a:lnTo>
                  <a:lnTo>
                    <a:pt x="17488" y="28768"/>
                  </a:lnTo>
                  <a:lnTo>
                    <a:pt x="17515" y="28685"/>
                  </a:lnTo>
                  <a:lnTo>
                    <a:pt x="17488" y="28603"/>
                  </a:lnTo>
                  <a:lnTo>
                    <a:pt x="17433" y="28437"/>
                  </a:lnTo>
                  <a:lnTo>
                    <a:pt x="17322" y="28299"/>
                  </a:lnTo>
                  <a:lnTo>
                    <a:pt x="17239" y="28244"/>
                  </a:lnTo>
                  <a:lnTo>
                    <a:pt x="17157" y="28189"/>
                  </a:lnTo>
                  <a:lnTo>
                    <a:pt x="16881" y="28189"/>
                  </a:lnTo>
                  <a:lnTo>
                    <a:pt x="16771" y="28244"/>
                  </a:lnTo>
                  <a:lnTo>
                    <a:pt x="4083" y="35471"/>
                  </a:lnTo>
                  <a:lnTo>
                    <a:pt x="11309" y="23307"/>
                  </a:lnTo>
                  <a:lnTo>
                    <a:pt x="24576" y="14205"/>
                  </a:lnTo>
                  <a:lnTo>
                    <a:pt x="24687" y="14122"/>
                  </a:lnTo>
                  <a:lnTo>
                    <a:pt x="24742" y="14039"/>
                  </a:lnTo>
                  <a:lnTo>
                    <a:pt x="24769" y="13957"/>
                  </a:lnTo>
                  <a:lnTo>
                    <a:pt x="24797" y="13874"/>
                  </a:lnTo>
                  <a:lnTo>
                    <a:pt x="24797" y="13763"/>
                  </a:lnTo>
                  <a:lnTo>
                    <a:pt x="24797" y="13681"/>
                  </a:lnTo>
                  <a:lnTo>
                    <a:pt x="24742" y="13515"/>
                  </a:lnTo>
                  <a:lnTo>
                    <a:pt x="24604" y="13377"/>
                  </a:lnTo>
                  <a:lnTo>
                    <a:pt x="24549" y="13322"/>
                  </a:lnTo>
                  <a:lnTo>
                    <a:pt x="24466" y="13295"/>
                  </a:lnTo>
                  <a:lnTo>
                    <a:pt x="24383" y="13267"/>
                  </a:lnTo>
                  <a:lnTo>
                    <a:pt x="24300" y="13267"/>
                  </a:lnTo>
                  <a:lnTo>
                    <a:pt x="24190" y="13295"/>
                  </a:lnTo>
                  <a:lnTo>
                    <a:pt x="24107" y="13350"/>
                  </a:lnTo>
                  <a:lnTo>
                    <a:pt x="12495" y="21321"/>
                  </a:lnTo>
                  <a:lnTo>
                    <a:pt x="24769" y="717"/>
                  </a:lnTo>
                  <a:lnTo>
                    <a:pt x="24825" y="607"/>
                  </a:lnTo>
                  <a:lnTo>
                    <a:pt x="24825" y="524"/>
                  </a:lnTo>
                  <a:lnTo>
                    <a:pt x="24825" y="414"/>
                  </a:lnTo>
                  <a:lnTo>
                    <a:pt x="24825" y="331"/>
                  </a:lnTo>
                  <a:lnTo>
                    <a:pt x="24769" y="248"/>
                  </a:lnTo>
                  <a:lnTo>
                    <a:pt x="24714" y="166"/>
                  </a:lnTo>
                  <a:lnTo>
                    <a:pt x="24576" y="55"/>
                  </a:lnTo>
                  <a:lnTo>
                    <a:pt x="2441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0"/>
            <p:cNvSpPr/>
            <p:nvPr/>
          </p:nvSpPr>
          <p:spPr>
            <a:xfrm>
              <a:off x="7615234" y="3923012"/>
              <a:ext cx="804881" cy="557635"/>
            </a:xfrm>
            <a:custGeom>
              <a:rect b="b" l="l" r="r" t="t"/>
              <a:pathLst>
                <a:path extrusionOk="0" h="32658" w="47138">
                  <a:moveTo>
                    <a:pt x="38670" y="0"/>
                  </a:moveTo>
                  <a:lnTo>
                    <a:pt x="37539" y="28"/>
                  </a:lnTo>
                  <a:lnTo>
                    <a:pt x="36381" y="56"/>
                  </a:lnTo>
                  <a:lnTo>
                    <a:pt x="35195" y="138"/>
                  </a:lnTo>
                  <a:lnTo>
                    <a:pt x="33981" y="249"/>
                  </a:lnTo>
                  <a:lnTo>
                    <a:pt x="32768" y="414"/>
                  </a:lnTo>
                  <a:lnTo>
                    <a:pt x="31527" y="607"/>
                  </a:lnTo>
                  <a:lnTo>
                    <a:pt x="30258" y="828"/>
                  </a:lnTo>
                  <a:lnTo>
                    <a:pt x="28989" y="1104"/>
                  </a:lnTo>
                  <a:lnTo>
                    <a:pt x="27748" y="1407"/>
                  </a:lnTo>
                  <a:lnTo>
                    <a:pt x="26479" y="1766"/>
                  </a:lnTo>
                  <a:lnTo>
                    <a:pt x="25210" y="2152"/>
                  </a:lnTo>
                  <a:lnTo>
                    <a:pt x="23969" y="2593"/>
                  </a:lnTo>
                  <a:lnTo>
                    <a:pt x="22728" y="3062"/>
                  </a:lnTo>
                  <a:lnTo>
                    <a:pt x="21514" y="3586"/>
                  </a:lnTo>
                  <a:lnTo>
                    <a:pt x="20301" y="4138"/>
                  </a:lnTo>
                  <a:lnTo>
                    <a:pt x="19115" y="4745"/>
                  </a:lnTo>
                  <a:lnTo>
                    <a:pt x="17929" y="5379"/>
                  </a:lnTo>
                  <a:lnTo>
                    <a:pt x="16798" y="6068"/>
                  </a:lnTo>
                  <a:lnTo>
                    <a:pt x="15667" y="6758"/>
                  </a:lnTo>
                  <a:lnTo>
                    <a:pt x="14591" y="7503"/>
                  </a:lnTo>
                  <a:lnTo>
                    <a:pt x="13543" y="8303"/>
                  </a:lnTo>
                  <a:lnTo>
                    <a:pt x="12495" y="9103"/>
                  </a:lnTo>
                  <a:lnTo>
                    <a:pt x="11502" y="9930"/>
                  </a:lnTo>
                  <a:lnTo>
                    <a:pt x="10564" y="10813"/>
                  </a:lnTo>
                  <a:lnTo>
                    <a:pt x="9626" y="11695"/>
                  </a:lnTo>
                  <a:lnTo>
                    <a:pt x="8744" y="12605"/>
                  </a:lnTo>
                  <a:lnTo>
                    <a:pt x="7916" y="13543"/>
                  </a:lnTo>
                  <a:lnTo>
                    <a:pt x="7116" y="14509"/>
                  </a:lnTo>
                  <a:lnTo>
                    <a:pt x="6372" y="15474"/>
                  </a:lnTo>
                  <a:lnTo>
                    <a:pt x="5682" y="16467"/>
                  </a:lnTo>
                  <a:lnTo>
                    <a:pt x="5020" y="17460"/>
                  </a:lnTo>
                  <a:lnTo>
                    <a:pt x="4386" y="18453"/>
                  </a:lnTo>
                  <a:lnTo>
                    <a:pt x="3807" y="19473"/>
                  </a:lnTo>
                  <a:lnTo>
                    <a:pt x="3283" y="20466"/>
                  </a:lnTo>
                  <a:lnTo>
                    <a:pt x="2814" y="21459"/>
                  </a:lnTo>
                  <a:lnTo>
                    <a:pt x="2372" y="22452"/>
                  </a:lnTo>
                  <a:lnTo>
                    <a:pt x="1986" y="23418"/>
                  </a:lnTo>
                  <a:lnTo>
                    <a:pt x="1628" y="24383"/>
                  </a:lnTo>
                  <a:lnTo>
                    <a:pt x="1324" y="25293"/>
                  </a:lnTo>
                  <a:lnTo>
                    <a:pt x="1048" y="26176"/>
                  </a:lnTo>
                  <a:lnTo>
                    <a:pt x="800" y="27031"/>
                  </a:lnTo>
                  <a:lnTo>
                    <a:pt x="607" y="27831"/>
                  </a:lnTo>
                  <a:lnTo>
                    <a:pt x="442" y="28575"/>
                  </a:lnTo>
                  <a:lnTo>
                    <a:pt x="304" y="29265"/>
                  </a:lnTo>
                  <a:lnTo>
                    <a:pt x="193" y="29899"/>
                  </a:lnTo>
                  <a:lnTo>
                    <a:pt x="83" y="30920"/>
                  </a:lnTo>
                  <a:lnTo>
                    <a:pt x="0" y="31609"/>
                  </a:lnTo>
                  <a:lnTo>
                    <a:pt x="0" y="31830"/>
                  </a:lnTo>
                  <a:lnTo>
                    <a:pt x="249" y="31885"/>
                  </a:lnTo>
                  <a:lnTo>
                    <a:pt x="993" y="32051"/>
                  </a:lnTo>
                  <a:lnTo>
                    <a:pt x="2124" y="32216"/>
                  </a:lnTo>
                  <a:lnTo>
                    <a:pt x="2814" y="32327"/>
                  </a:lnTo>
                  <a:lnTo>
                    <a:pt x="3614" y="32409"/>
                  </a:lnTo>
                  <a:lnTo>
                    <a:pt x="4469" y="32492"/>
                  </a:lnTo>
                  <a:lnTo>
                    <a:pt x="5379" y="32575"/>
                  </a:lnTo>
                  <a:lnTo>
                    <a:pt x="6344" y="32630"/>
                  </a:lnTo>
                  <a:lnTo>
                    <a:pt x="7392" y="32658"/>
                  </a:lnTo>
                  <a:lnTo>
                    <a:pt x="9571" y="32658"/>
                  </a:lnTo>
                  <a:lnTo>
                    <a:pt x="10730" y="32602"/>
                  </a:lnTo>
                  <a:lnTo>
                    <a:pt x="11916" y="32520"/>
                  </a:lnTo>
                  <a:lnTo>
                    <a:pt x="13129" y="32409"/>
                  </a:lnTo>
                  <a:lnTo>
                    <a:pt x="14371" y="32271"/>
                  </a:lnTo>
                  <a:lnTo>
                    <a:pt x="15612" y="32078"/>
                  </a:lnTo>
                  <a:lnTo>
                    <a:pt x="16853" y="31830"/>
                  </a:lnTo>
                  <a:lnTo>
                    <a:pt x="18122" y="31582"/>
                  </a:lnTo>
                  <a:lnTo>
                    <a:pt x="19390" y="31278"/>
                  </a:lnTo>
                  <a:lnTo>
                    <a:pt x="20659" y="30920"/>
                  </a:lnTo>
                  <a:lnTo>
                    <a:pt x="21900" y="30534"/>
                  </a:lnTo>
                  <a:lnTo>
                    <a:pt x="23169" y="30092"/>
                  </a:lnTo>
                  <a:lnTo>
                    <a:pt x="24410" y="29624"/>
                  </a:lnTo>
                  <a:lnTo>
                    <a:pt x="25624" y="29100"/>
                  </a:lnTo>
                  <a:lnTo>
                    <a:pt x="26838" y="28548"/>
                  </a:lnTo>
                  <a:lnTo>
                    <a:pt x="28024" y="27941"/>
                  </a:lnTo>
                  <a:lnTo>
                    <a:pt x="29210" y="27307"/>
                  </a:lnTo>
                  <a:lnTo>
                    <a:pt x="30341" y="26645"/>
                  </a:lnTo>
                  <a:lnTo>
                    <a:pt x="31471" y="25928"/>
                  </a:lnTo>
                  <a:lnTo>
                    <a:pt x="32547" y="25183"/>
                  </a:lnTo>
                  <a:lnTo>
                    <a:pt x="33623" y="24411"/>
                  </a:lnTo>
                  <a:lnTo>
                    <a:pt x="34643" y="23611"/>
                  </a:lnTo>
                  <a:lnTo>
                    <a:pt x="35636" y="22783"/>
                  </a:lnTo>
                  <a:lnTo>
                    <a:pt x="36602" y="21901"/>
                  </a:lnTo>
                  <a:lnTo>
                    <a:pt x="37539" y="21018"/>
                  </a:lnTo>
                  <a:lnTo>
                    <a:pt x="38422" y="20108"/>
                  </a:lnTo>
                  <a:lnTo>
                    <a:pt x="39250" y="19170"/>
                  </a:lnTo>
                  <a:lnTo>
                    <a:pt x="40049" y="18232"/>
                  </a:lnTo>
                  <a:lnTo>
                    <a:pt x="40794" y="17239"/>
                  </a:lnTo>
                  <a:lnTo>
                    <a:pt x="41511" y="16274"/>
                  </a:lnTo>
                  <a:lnTo>
                    <a:pt x="42173" y="15253"/>
                  </a:lnTo>
                  <a:lnTo>
                    <a:pt x="42780" y="14260"/>
                  </a:lnTo>
                  <a:lnTo>
                    <a:pt x="43359" y="13267"/>
                  </a:lnTo>
                  <a:lnTo>
                    <a:pt x="43883" y="12247"/>
                  </a:lnTo>
                  <a:lnTo>
                    <a:pt x="44352" y="11254"/>
                  </a:lnTo>
                  <a:lnTo>
                    <a:pt x="44794" y="10261"/>
                  </a:lnTo>
                  <a:lnTo>
                    <a:pt x="45180" y="9296"/>
                  </a:lnTo>
                  <a:lnTo>
                    <a:pt x="45538" y="8358"/>
                  </a:lnTo>
                  <a:lnTo>
                    <a:pt x="45842" y="7420"/>
                  </a:lnTo>
                  <a:lnTo>
                    <a:pt x="46117" y="6537"/>
                  </a:lnTo>
                  <a:lnTo>
                    <a:pt x="46366" y="5682"/>
                  </a:lnTo>
                  <a:lnTo>
                    <a:pt x="46559" y="4882"/>
                  </a:lnTo>
                  <a:lnTo>
                    <a:pt x="46724" y="4110"/>
                  </a:lnTo>
                  <a:lnTo>
                    <a:pt x="46835" y="3421"/>
                  </a:lnTo>
                  <a:lnTo>
                    <a:pt x="46945" y="2786"/>
                  </a:lnTo>
                  <a:lnTo>
                    <a:pt x="47083" y="1766"/>
                  </a:lnTo>
                  <a:lnTo>
                    <a:pt x="47138" y="1104"/>
                  </a:lnTo>
                  <a:lnTo>
                    <a:pt x="47138" y="855"/>
                  </a:lnTo>
                  <a:lnTo>
                    <a:pt x="46890" y="800"/>
                  </a:lnTo>
                  <a:lnTo>
                    <a:pt x="46173" y="662"/>
                  </a:lnTo>
                  <a:lnTo>
                    <a:pt x="45014" y="469"/>
                  </a:lnTo>
                  <a:lnTo>
                    <a:pt x="44325" y="359"/>
                  </a:lnTo>
                  <a:lnTo>
                    <a:pt x="43525" y="276"/>
                  </a:lnTo>
                  <a:lnTo>
                    <a:pt x="42670" y="194"/>
                  </a:lnTo>
                  <a:lnTo>
                    <a:pt x="41760" y="111"/>
                  </a:lnTo>
                  <a:lnTo>
                    <a:pt x="40794" y="56"/>
                  </a:lnTo>
                  <a:lnTo>
                    <a:pt x="39746" y="28"/>
                  </a:lnTo>
                  <a:lnTo>
                    <a:pt x="386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0"/>
            <p:cNvSpPr/>
            <p:nvPr/>
          </p:nvSpPr>
          <p:spPr>
            <a:xfrm>
              <a:off x="7647249" y="3955045"/>
              <a:ext cx="730964" cy="491692"/>
            </a:xfrm>
            <a:custGeom>
              <a:rect b="b" l="l" r="r" t="t"/>
              <a:pathLst>
                <a:path extrusionOk="0" h="28796" w="42809">
                  <a:moveTo>
                    <a:pt x="42119" y="0"/>
                  </a:moveTo>
                  <a:lnTo>
                    <a:pt x="42008" y="28"/>
                  </a:lnTo>
                  <a:lnTo>
                    <a:pt x="41898" y="83"/>
                  </a:lnTo>
                  <a:lnTo>
                    <a:pt x="20770" y="14150"/>
                  </a:lnTo>
                  <a:lnTo>
                    <a:pt x="28438" y="2234"/>
                  </a:lnTo>
                  <a:lnTo>
                    <a:pt x="28466" y="2151"/>
                  </a:lnTo>
                  <a:lnTo>
                    <a:pt x="28493" y="2041"/>
                  </a:lnTo>
                  <a:lnTo>
                    <a:pt x="28493" y="1931"/>
                  </a:lnTo>
                  <a:lnTo>
                    <a:pt x="28493" y="1848"/>
                  </a:lnTo>
                  <a:lnTo>
                    <a:pt x="28438" y="1738"/>
                  </a:lnTo>
                  <a:lnTo>
                    <a:pt x="28383" y="1655"/>
                  </a:lnTo>
                  <a:lnTo>
                    <a:pt x="28245" y="1517"/>
                  </a:lnTo>
                  <a:lnTo>
                    <a:pt x="28052" y="1407"/>
                  </a:lnTo>
                  <a:lnTo>
                    <a:pt x="27941" y="1379"/>
                  </a:lnTo>
                  <a:lnTo>
                    <a:pt x="27748" y="1379"/>
                  </a:lnTo>
                  <a:lnTo>
                    <a:pt x="27666" y="1434"/>
                  </a:lnTo>
                  <a:lnTo>
                    <a:pt x="27583" y="1489"/>
                  </a:lnTo>
                  <a:lnTo>
                    <a:pt x="27500" y="1572"/>
                  </a:lnTo>
                  <a:lnTo>
                    <a:pt x="18426" y="15722"/>
                  </a:lnTo>
                  <a:lnTo>
                    <a:pt x="5821" y="24107"/>
                  </a:lnTo>
                  <a:lnTo>
                    <a:pt x="12165" y="10564"/>
                  </a:lnTo>
                  <a:lnTo>
                    <a:pt x="12192" y="10481"/>
                  </a:lnTo>
                  <a:lnTo>
                    <a:pt x="12192" y="10371"/>
                  </a:lnTo>
                  <a:lnTo>
                    <a:pt x="12192" y="10261"/>
                  </a:lnTo>
                  <a:lnTo>
                    <a:pt x="12137" y="10178"/>
                  </a:lnTo>
                  <a:lnTo>
                    <a:pt x="12082" y="10095"/>
                  </a:lnTo>
                  <a:lnTo>
                    <a:pt x="12027" y="10012"/>
                  </a:lnTo>
                  <a:lnTo>
                    <a:pt x="11834" y="9930"/>
                  </a:lnTo>
                  <a:lnTo>
                    <a:pt x="11640" y="9874"/>
                  </a:lnTo>
                  <a:lnTo>
                    <a:pt x="11420" y="9874"/>
                  </a:lnTo>
                  <a:lnTo>
                    <a:pt x="11337" y="9902"/>
                  </a:lnTo>
                  <a:lnTo>
                    <a:pt x="11227" y="9957"/>
                  </a:lnTo>
                  <a:lnTo>
                    <a:pt x="11172" y="10040"/>
                  </a:lnTo>
                  <a:lnTo>
                    <a:pt x="11116" y="10150"/>
                  </a:lnTo>
                  <a:lnTo>
                    <a:pt x="4000" y="25348"/>
                  </a:lnTo>
                  <a:lnTo>
                    <a:pt x="222" y="27858"/>
                  </a:lnTo>
                  <a:lnTo>
                    <a:pt x="111" y="27941"/>
                  </a:lnTo>
                  <a:lnTo>
                    <a:pt x="56" y="28023"/>
                  </a:lnTo>
                  <a:lnTo>
                    <a:pt x="28" y="28106"/>
                  </a:lnTo>
                  <a:lnTo>
                    <a:pt x="1" y="28189"/>
                  </a:lnTo>
                  <a:lnTo>
                    <a:pt x="28" y="28299"/>
                  </a:lnTo>
                  <a:lnTo>
                    <a:pt x="56" y="28382"/>
                  </a:lnTo>
                  <a:lnTo>
                    <a:pt x="139" y="28547"/>
                  </a:lnTo>
                  <a:lnTo>
                    <a:pt x="304" y="28685"/>
                  </a:lnTo>
                  <a:lnTo>
                    <a:pt x="415" y="28741"/>
                  </a:lnTo>
                  <a:lnTo>
                    <a:pt x="497" y="28768"/>
                  </a:lnTo>
                  <a:lnTo>
                    <a:pt x="608" y="28796"/>
                  </a:lnTo>
                  <a:lnTo>
                    <a:pt x="718" y="28796"/>
                  </a:lnTo>
                  <a:lnTo>
                    <a:pt x="828" y="28768"/>
                  </a:lnTo>
                  <a:lnTo>
                    <a:pt x="939" y="28685"/>
                  </a:lnTo>
                  <a:lnTo>
                    <a:pt x="4690" y="26203"/>
                  </a:lnTo>
                  <a:lnTo>
                    <a:pt x="23280" y="24769"/>
                  </a:lnTo>
                  <a:lnTo>
                    <a:pt x="23418" y="24769"/>
                  </a:lnTo>
                  <a:lnTo>
                    <a:pt x="23501" y="24714"/>
                  </a:lnTo>
                  <a:lnTo>
                    <a:pt x="23584" y="24658"/>
                  </a:lnTo>
                  <a:lnTo>
                    <a:pt x="23666" y="24576"/>
                  </a:lnTo>
                  <a:lnTo>
                    <a:pt x="23694" y="24493"/>
                  </a:lnTo>
                  <a:lnTo>
                    <a:pt x="23721" y="24410"/>
                  </a:lnTo>
                  <a:lnTo>
                    <a:pt x="23721" y="24327"/>
                  </a:lnTo>
                  <a:lnTo>
                    <a:pt x="23721" y="24217"/>
                  </a:lnTo>
                  <a:lnTo>
                    <a:pt x="23694" y="24134"/>
                  </a:lnTo>
                  <a:lnTo>
                    <a:pt x="23639" y="24052"/>
                  </a:lnTo>
                  <a:lnTo>
                    <a:pt x="23584" y="23941"/>
                  </a:lnTo>
                  <a:lnTo>
                    <a:pt x="23528" y="23886"/>
                  </a:lnTo>
                  <a:lnTo>
                    <a:pt x="23418" y="23831"/>
                  </a:lnTo>
                  <a:lnTo>
                    <a:pt x="23335" y="23776"/>
                  </a:lnTo>
                  <a:lnTo>
                    <a:pt x="23225" y="23748"/>
                  </a:lnTo>
                  <a:lnTo>
                    <a:pt x="23087" y="23748"/>
                  </a:lnTo>
                  <a:lnTo>
                    <a:pt x="6455" y="25017"/>
                  </a:lnTo>
                  <a:lnTo>
                    <a:pt x="19115" y="16577"/>
                  </a:lnTo>
                  <a:lnTo>
                    <a:pt x="37099" y="13763"/>
                  </a:lnTo>
                  <a:lnTo>
                    <a:pt x="37209" y="13736"/>
                  </a:lnTo>
                  <a:lnTo>
                    <a:pt x="37319" y="13708"/>
                  </a:lnTo>
                  <a:lnTo>
                    <a:pt x="37402" y="13626"/>
                  </a:lnTo>
                  <a:lnTo>
                    <a:pt x="37457" y="13543"/>
                  </a:lnTo>
                  <a:lnTo>
                    <a:pt x="37485" y="13460"/>
                  </a:lnTo>
                  <a:lnTo>
                    <a:pt x="37512" y="13377"/>
                  </a:lnTo>
                  <a:lnTo>
                    <a:pt x="37540" y="13267"/>
                  </a:lnTo>
                  <a:lnTo>
                    <a:pt x="37512" y="13184"/>
                  </a:lnTo>
                  <a:lnTo>
                    <a:pt x="37485" y="13074"/>
                  </a:lnTo>
                  <a:lnTo>
                    <a:pt x="37457" y="12991"/>
                  </a:lnTo>
                  <a:lnTo>
                    <a:pt x="37402" y="12908"/>
                  </a:lnTo>
                  <a:lnTo>
                    <a:pt x="37319" y="12853"/>
                  </a:lnTo>
                  <a:lnTo>
                    <a:pt x="37237" y="12798"/>
                  </a:lnTo>
                  <a:lnTo>
                    <a:pt x="37126" y="12743"/>
                  </a:lnTo>
                  <a:lnTo>
                    <a:pt x="36906" y="12743"/>
                  </a:lnTo>
                  <a:lnTo>
                    <a:pt x="21184" y="15198"/>
                  </a:lnTo>
                  <a:lnTo>
                    <a:pt x="42615" y="938"/>
                  </a:lnTo>
                  <a:lnTo>
                    <a:pt x="42698" y="855"/>
                  </a:lnTo>
                  <a:lnTo>
                    <a:pt x="42753" y="772"/>
                  </a:lnTo>
                  <a:lnTo>
                    <a:pt x="42808" y="690"/>
                  </a:lnTo>
                  <a:lnTo>
                    <a:pt x="42808" y="579"/>
                  </a:lnTo>
                  <a:lnTo>
                    <a:pt x="42808" y="497"/>
                  </a:lnTo>
                  <a:lnTo>
                    <a:pt x="42781" y="414"/>
                  </a:lnTo>
                  <a:lnTo>
                    <a:pt x="42670" y="221"/>
                  </a:lnTo>
                  <a:lnTo>
                    <a:pt x="42505" y="83"/>
                  </a:lnTo>
                  <a:lnTo>
                    <a:pt x="42422" y="28"/>
                  </a:lnTo>
                  <a:lnTo>
                    <a:pt x="423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0"/>
            <p:cNvSpPr/>
            <p:nvPr/>
          </p:nvSpPr>
          <p:spPr>
            <a:xfrm>
              <a:off x="4018487" y="3699774"/>
              <a:ext cx="504413" cy="767692"/>
            </a:xfrm>
            <a:custGeom>
              <a:rect b="b" l="l" r="r" t="t"/>
              <a:pathLst>
                <a:path extrusionOk="0" h="44960" w="29541">
                  <a:moveTo>
                    <a:pt x="1214" y="1"/>
                  </a:moveTo>
                  <a:lnTo>
                    <a:pt x="1131" y="221"/>
                  </a:lnTo>
                  <a:lnTo>
                    <a:pt x="966" y="856"/>
                  </a:lnTo>
                  <a:lnTo>
                    <a:pt x="745" y="1821"/>
                  </a:lnTo>
                  <a:lnTo>
                    <a:pt x="607" y="2400"/>
                  </a:lnTo>
                  <a:lnTo>
                    <a:pt x="497" y="3062"/>
                  </a:lnTo>
                  <a:lnTo>
                    <a:pt x="386" y="3807"/>
                  </a:lnTo>
                  <a:lnTo>
                    <a:pt x="276" y="4607"/>
                  </a:lnTo>
                  <a:lnTo>
                    <a:pt x="193" y="5434"/>
                  </a:lnTo>
                  <a:lnTo>
                    <a:pt x="111" y="6344"/>
                  </a:lnTo>
                  <a:lnTo>
                    <a:pt x="55" y="7282"/>
                  </a:lnTo>
                  <a:lnTo>
                    <a:pt x="0" y="8248"/>
                  </a:lnTo>
                  <a:lnTo>
                    <a:pt x="0" y="9268"/>
                  </a:lnTo>
                  <a:lnTo>
                    <a:pt x="28" y="10316"/>
                  </a:lnTo>
                  <a:lnTo>
                    <a:pt x="83" y="11364"/>
                  </a:lnTo>
                  <a:lnTo>
                    <a:pt x="166" y="12468"/>
                  </a:lnTo>
                  <a:lnTo>
                    <a:pt x="304" y="13571"/>
                  </a:lnTo>
                  <a:lnTo>
                    <a:pt x="469" y="14702"/>
                  </a:lnTo>
                  <a:lnTo>
                    <a:pt x="662" y="15833"/>
                  </a:lnTo>
                  <a:lnTo>
                    <a:pt x="910" y="16964"/>
                  </a:lnTo>
                  <a:lnTo>
                    <a:pt x="1186" y="18094"/>
                  </a:lnTo>
                  <a:lnTo>
                    <a:pt x="1490" y="19253"/>
                  </a:lnTo>
                  <a:lnTo>
                    <a:pt x="1848" y="20384"/>
                  </a:lnTo>
                  <a:lnTo>
                    <a:pt x="2234" y="21542"/>
                  </a:lnTo>
                  <a:lnTo>
                    <a:pt x="2676" y="22673"/>
                  </a:lnTo>
                  <a:lnTo>
                    <a:pt x="3172" y="23776"/>
                  </a:lnTo>
                  <a:lnTo>
                    <a:pt x="3669" y="24907"/>
                  </a:lnTo>
                  <a:lnTo>
                    <a:pt x="4220" y="25983"/>
                  </a:lnTo>
                  <a:lnTo>
                    <a:pt x="4827" y="27059"/>
                  </a:lnTo>
                  <a:lnTo>
                    <a:pt x="5434" y="28134"/>
                  </a:lnTo>
                  <a:lnTo>
                    <a:pt x="6096" y="29182"/>
                  </a:lnTo>
                  <a:lnTo>
                    <a:pt x="6785" y="30203"/>
                  </a:lnTo>
                  <a:lnTo>
                    <a:pt x="7503" y="31196"/>
                  </a:lnTo>
                  <a:lnTo>
                    <a:pt x="8247" y="32161"/>
                  </a:lnTo>
                  <a:lnTo>
                    <a:pt x="9020" y="33099"/>
                  </a:lnTo>
                  <a:lnTo>
                    <a:pt x="9819" y="34009"/>
                  </a:lnTo>
                  <a:lnTo>
                    <a:pt x="10619" y="34892"/>
                  </a:lnTo>
                  <a:lnTo>
                    <a:pt x="11474" y="35747"/>
                  </a:lnTo>
                  <a:lnTo>
                    <a:pt x="12357" y="36547"/>
                  </a:lnTo>
                  <a:lnTo>
                    <a:pt x="13240" y="37347"/>
                  </a:lnTo>
                  <a:lnTo>
                    <a:pt x="14122" y="38064"/>
                  </a:lnTo>
                  <a:lnTo>
                    <a:pt x="15032" y="38781"/>
                  </a:lnTo>
                  <a:lnTo>
                    <a:pt x="15943" y="39443"/>
                  </a:lnTo>
                  <a:lnTo>
                    <a:pt x="16880" y="40077"/>
                  </a:lnTo>
                  <a:lnTo>
                    <a:pt x="17791" y="40656"/>
                  </a:lnTo>
                  <a:lnTo>
                    <a:pt x="18701" y="41208"/>
                  </a:lnTo>
                  <a:lnTo>
                    <a:pt x="19611" y="41705"/>
                  </a:lnTo>
                  <a:lnTo>
                    <a:pt x="20521" y="42174"/>
                  </a:lnTo>
                  <a:lnTo>
                    <a:pt x="21404" y="42615"/>
                  </a:lnTo>
                  <a:lnTo>
                    <a:pt x="22259" y="43001"/>
                  </a:lnTo>
                  <a:lnTo>
                    <a:pt x="23086" y="43332"/>
                  </a:lnTo>
                  <a:lnTo>
                    <a:pt x="23859" y="43663"/>
                  </a:lnTo>
                  <a:lnTo>
                    <a:pt x="24603" y="43939"/>
                  </a:lnTo>
                  <a:lnTo>
                    <a:pt x="25321" y="44159"/>
                  </a:lnTo>
                  <a:lnTo>
                    <a:pt x="25955" y="44380"/>
                  </a:lnTo>
                  <a:lnTo>
                    <a:pt x="26534" y="44546"/>
                  </a:lnTo>
                  <a:lnTo>
                    <a:pt x="27499" y="44794"/>
                  </a:lnTo>
                  <a:lnTo>
                    <a:pt x="28134" y="44932"/>
                  </a:lnTo>
                  <a:lnTo>
                    <a:pt x="28355" y="44959"/>
                  </a:lnTo>
                  <a:lnTo>
                    <a:pt x="28410" y="44766"/>
                  </a:lnTo>
                  <a:lnTo>
                    <a:pt x="28575" y="44132"/>
                  </a:lnTo>
                  <a:lnTo>
                    <a:pt x="28823" y="43166"/>
                  </a:lnTo>
                  <a:lnTo>
                    <a:pt x="28934" y="42587"/>
                  </a:lnTo>
                  <a:lnTo>
                    <a:pt x="29044" y="41925"/>
                  </a:lnTo>
                  <a:lnTo>
                    <a:pt x="29182" y="41181"/>
                  </a:lnTo>
                  <a:lnTo>
                    <a:pt x="29265" y="40381"/>
                  </a:lnTo>
                  <a:lnTo>
                    <a:pt x="29375" y="39553"/>
                  </a:lnTo>
                  <a:lnTo>
                    <a:pt x="29430" y="38643"/>
                  </a:lnTo>
                  <a:lnTo>
                    <a:pt x="29485" y="37705"/>
                  </a:lnTo>
                  <a:lnTo>
                    <a:pt x="29513" y="36740"/>
                  </a:lnTo>
                  <a:lnTo>
                    <a:pt x="29541" y="35719"/>
                  </a:lnTo>
                  <a:lnTo>
                    <a:pt x="29513" y="34699"/>
                  </a:lnTo>
                  <a:lnTo>
                    <a:pt x="29458" y="33623"/>
                  </a:lnTo>
                  <a:lnTo>
                    <a:pt x="29375" y="32547"/>
                  </a:lnTo>
                  <a:lnTo>
                    <a:pt x="29237" y="31417"/>
                  </a:lnTo>
                  <a:lnTo>
                    <a:pt x="29072" y="30313"/>
                  </a:lnTo>
                  <a:lnTo>
                    <a:pt x="28879" y="29182"/>
                  </a:lnTo>
                  <a:lnTo>
                    <a:pt x="28630" y="28024"/>
                  </a:lnTo>
                  <a:lnTo>
                    <a:pt x="28355" y="26893"/>
                  </a:lnTo>
                  <a:lnTo>
                    <a:pt x="28051" y="25735"/>
                  </a:lnTo>
                  <a:lnTo>
                    <a:pt x="27693" y="24604"/>
                  </a:lnTo>
                  <a:lnTo>
                    <a:pt x="27306" y="23473"/>
                  </a:lnTo>
                  <a:lnTo>
                    <a:pt x="26865" y="22342"/>
                  </a:lnTo>
                  <a:lnTo>
                    <a:pt x="26396" y="21211"/>
                  </a:lnTo>
                  <a:lnTo>
                    <a:pt x="25872" y="20108"/>
                  </a:lnTo>
                  <a:lnTo>
                    <a:pt x="25321" y="19005"/>
                  </a:lnTo>
                  <a:lnTo>
                    <a:pt x="24741" y="17929"/>
                  </a:lnTo>
                  <a:lnTo>
                    <a:pt x="24134" y="16853"/>
                  </a:lnTo>
                  <a:lnTo>
                    <a:pt x="23473" y="15805"/>
                  </a:lnTo>
                  <a:lnTo>
                    <a:pt x="22783" y="14785"/>
                  </a:lnTo>
                  <a:lnTo>
                    <a:pt x="22093" y="13792"/>
                  </a:lnTo>
                  <a:lnTo>
                    <a:pt x="21349" y="12799"/>
                  </a:lnTo>
                  <a:lnTo>
                    <a:pt x="20576" y="11861"/>
                  </a:lnTo>
                  <a:lnTo>
                    <a:pt x="19777" y="10951"/>
                  </a:lnTo>
                  <a:lnTo>
                    <a:pt x="18949" y="10068"/>
                  </a:lnTo>
                  <a:lnTo>
                    <a:pt x="18094" y="9213"/>
                  </a:lnTo>
                  <a:lnTo>
                    <a:pt x="17239" y="8413"/>
                  </a:lnTo>
                  <a:lnTo>
                    <a:pt x="16356" y="7641"/>
                  </a:lnTo>
                  <a:lnTo>
                    <a:pt x="15446" y="6896"/>
                  </a:lnTo>
                  <a:lnTo>
                    <a:pt x="14564" y="6179"/>
                  </a:lnTo>
                  <a:lnTo>
                    <a:pt x="13626" y="5517"/>
                  </a:lnTo>
                  <a:lnTo>
                    <a:pt x="12716" y="4883"/>
                  </a:lnTo>
                  <a:lnTo>
                    <a:pt x="11805" y="4303"/>
                  </a:lnTo>
                  <a:lnTo>
                    <a:pt x="10868" y="3752"/>
                  </a:lnTo>
                  <a:lnTo>
                    <a:pt x="9957" y="3255"/>
                  </a:lnTo>
                  <a:lnTo>
                    <a:pt x="9075" y="2786"/>
                  </a:lnTo>
                  <a:lnTo>
                    <a:pt x="8192" y="2373"/>
                  </a:lnTo>
                  <a:lnTo>
                    <a:pt x="7337" y="1986"/>
                  </a:lnTo>
                  <a:lnTo>
                    <a:pt x="6510" y="1628"/>
                  </a:lnTo>
                  <a:lnTo>
                    <a:pt x="5710" y="1324"/>
                  </a:lnTo>
                  <a:lnTo>
                    <a:pt x="4965" y="1049"/>
                  </a:lnTo>
                  <a:lnTo>
                    <a:pt x="4248" y="800"/>
                  </a:lnTo>
                  <a:lnTo>
                    <a:pt x="3613" y="607"/>
                  </a:lnTo>
                  <a:lnTo>
                    <a:pt x="3034" y="442"/>
                  </a:lnTo>
                  <a:lnTo>
                    <a:pt x="2069" y="194"/>
                  </a:lnTo>
                  <a:lnTo>
                    <a:pt x="1434" y="56"/>
                  </a:lnTo>
                  <a:lnTo>
                    <a:pt x="12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0"/>
            <p:cNvSpPr/>
            <p:nvPr/>
          </p:nvSpPr>
          <p:spPr>
            <a:xfrm>
              <a:off x="4063224" y="3734163"/>
              <a:ext cx="423887" cy="700809"/>
            </a:xfrm>
            <a:custGeom>
              <a:rect b="b" l="l" r="r" t="t"/>
              <a:pathLst>
                <a:path extrusionOk="0" h="41043" w="24825">
                  <a:moveTo>
                    <a:pt x="414" y="0"/>
                  </a:moveTo>
                  <a:lnTo>
                    <a:pt x="249" y="55"/>
                  </a:lnTo>
                  <a:lnTo>
                    <a:pt x="111" y="166"/>
                  </a:lnTo>
                  <a:lnTo>
                    <a:pt x="56" y="248"/>
                  </a:lnTo>
                  <a:lnTo>
                    <a:pt x="0" y="331"/>
                  </a:lnTo>
                  <a:lnTo>
                    <a:pt x="0" y="414"/>
                  </a:lnTo>
                  <a:lnTo>
                    <a:pt x="0" y="524"/>
                  </a:lnTo>
                  <a:lnTo>
                    <a:pt x="28" y="607"/>
                  </a:lnTo>
                  <a:lnTo>
                    <a:pt x="56" y="717"/>
                  </a:lnTo>
                  <a:lnTo>
                    <a:pt x="12330" y="21321"/>
                  </a:lnTo>
                  <a:lnTo>
                    <a:pt x="12330" y="21321"/>
                  </a:lnTo>
                  <a:lnTo>
                    <a:pt x="718" y="13350"/>
                  </a:lnTo>
                  <a:lnTo>
                    <a:pt x="635" y="13295"/>
                  </a:lnTo>
                  <a:lnTo>
                    <a:pt x="552" y="13267"/>
                  </a:lnTo>
                  <a:lnTo>
                    <a:pt x="442" y="13267"/>
                  </a:lnTo>
                  <a:lnTo>
                    <a:pt x="359" y="13295"/>
                  </a:lnTo>
                  <a:lnTo>
                    <a:pt x="276" y="13322"/>
                  </a:lnTo>
                  <a:lnTo>
                    <a:pt x="221" y="13377"/>
                  </a:lnTo>
                  <a:lnTo>
                    <a:pt x="83" y="13515"/>
                  </a:lnTo>
                  <a:lnTo>
                    <a:pt x="28" y="13681"/>
                  </a:lnTo>
                  <a:lnTo>
                    <a:pt x="28" y="13763"/>
                  </a:lnTo>
                  <a:lnTo>
                    <a:pt x="28" y="13874"/>
                  </a:lnTo>
                  <a:lnTo>
                    <a:pt x="56" y="13957"/>
                  </a:lnTo>
                  <a:lnTo>
                    <a:pt x="83" y="14039"/>
                  </a:lnTo>
                  <a:lnTo>
                    <a:pt x="166" y="14122"/>
                  </a:lnTo>
                  <a:lnTo>
                    <a:pt x="249" y="14205"/>
                  </a:lnTo>
                  <a:lnTo>
                    <a:pt x="13516" y="23307"/>
                  </a:lnTo>
                  <a:lnTo>
                    <a:pt x="20770" y="35471"/>
                  </a:lnTo>
                  <a:lnTo>
                    <a:pt x="8054" y="28244"/>
                  </a:lnTo>
                  <a:lnTo>
                    <a:pt x="7944" y="28189"/>
                  </a:lnTo>
                  <a:lnTo>
                    <a:pt x="7668" y="28189"/>
                  </a:lnTo>
                  <a:lnTo>
                    <a:pt x="7586" y="28244"/>
                  </a:lnTo>
                  <a:lnTo>
                    <a:pt x="7503" y="28299"/>
                  </a:lnTo>
                  <a:lnTo>
                    <a:pt x="7392" y="28437"/>
                  </a:lnTo>
                  <a:lnTo>
                    <a:pt x="7337" y="28603"/>
                  </a:lnTo>
                  <a:lnTo>
                    <a:pt x="7310" y="28685"/>
                  </a:lnTo>
                  <a:lnTo>
                    <a:pt x="7337" y="28768"/>
                  </a:lnTo>
                  <a:lnTo>
                    <a:pt x="7365" y="28878"/>
                  </a:lnTo>
                  <a:lnTo>
                    <a:pt x="7392" y="28961"/>
                  </a:lnTo>
                  <a:lnTo>
                    <a:pt x="7475" y="29016"/>
                  </a:lnTo>
                  <a:lnTo>
                    <a:pt x="7558" y="29099"/>
                  </a:lnTo>
                  <a:lnTo>
                    <a:pt x="21763" y="37181"/>
                  </a:lnTo>
                  <a:lnTo>
                    <a:pt x="23914" y="40794"/>
                  </a:lnTo>
                  <a:lnTo>
                    <a:pt x="23997" y="40904"/>
                  </a:lnTo>
                  <a:lnTo>
                    <a:pt x="24052" y="40959"/>
                  </a:lnTo>
                  <a:lnTo>
                    <a:pt x="24135" y="41015"/>
                  </a:lnTo>
                  <a:lnTo>
                    <a:pt x="24245" y="41042"/>
                  </a:lnTo>
                  <a:lnTo>
                    <a:pt x="24328" y="41042"/>
                  </a:lnTo>
                  <a:lnTo>
                    <a:pt x="24411" y="41015"/>
                  </a:lnTo>
                  <a:lnTo>
                    <a:pt x="24576" y="40959"/>
                  </a:lnTo>
                  <a:lnTo>
                    <a:pt x="24714" y="40849"/>
                  </a:lnTo>
                  <a:lnTo>
                    <a:pt x="24769" y="40766"/>
                  </a:lnTo>
                  <a:lnTo>
                    <a:pt x="24824" y="40684"/>
                  </a:lnTo>
                  <a:lnTo>
                    <a:pt x="24824" y="40601"/>
                  </a:lnTo>
                  <a:lnTo>
                    <a:pt x="24824" y="40518"/>
                  </a:lnTo>
                  <a:lnTo>
                    <a:pt x="24824" y="40408"/>
                  </a:lnTo>
                  <a:lnTo>
                    <a:pt x="24769" y="40297"/>
                  </a:lnTo>
                  <a:lnTo>
                    <a:pt x="22590" y="36684"/>
                  </a:lnTo>
                  <a:lnTo>
                    <a:pt x="21928" y="20521"/>
                  </a:lnTo>
                  <a:lnTo>
                    <a:pt x="21928" y="20411"/>
                  </a:lnTo>
                  <a:lnTo>
                    <a:pt x="21873" y="20300"/>
                  </a:lnTo>
                  <a:lnTo>
                    <a:pt x="21818" y="20218"/>
                  </a:lnTo>
                  <a:lnTo>
                    <a:pt x="21763" y="20163"/>
                  </a:lnTo>
                  <a:lnTo>
                    <a:pt x="21680" y="20107"/>
                  </a:lnTo>
                  <a:lnTo>
                    <a:pt x="21597" y="20080"/>
                  </a:lnTo>
                  <a:lnTo>
                    <a:pt x="21432" y="20052"/>
                  </a:lnTo>
                  <a:lnTo>
                    <a:pt x="21239" y="20080"/>
                  </a:lnTo>
                  <a:lnTo>
                    <a:pt x="21156" y="20107"/>
                  </a:lnTo>
                  <a:lnTo>
                    <a:pt x="21101" y="20163"/>
                  </a:lnTo>
                  <a:lnTo>
                    <a:pt x="21046" y="20218"/>
                  </a:lnTo>
                  <a:lnTo>
                    <a:pt x="20990" y="20300"/>
                  </a:lnTo>
                  <a:lnTo>
                    <a:pt x="20963" y="20411"/>
                  </a:lnTo>
                  <a:lnTo>
                    <a:pt x="20963" y="20521"/>
                  </a:lnTo>
                  <a:lnTo>
                    <a:pt x="21542" y="34919"/>
                  </a:lnTo>
                  <a:lnTo>
                    <a:pt x="14343" y="22783"/>
                  </a:lnTo>
                  <a:lnTo>
                    <a:pt x="11778" y="6840"/>
                  </a:lnTo>
                  <a:lnTo>
                    <a:pt x="11750" y="6730"/>
                  </a:lnTo>
                  <a:lnTo>
                    <a:pt x="11695" y="6647"/>
                  </a:lnTo>
                  <a:lnTo>
                    <a:pt x="11640" y="6592"/>
                  </a:lnTo>
                  <a:lnTo>
                    <a:pt x="11557" y="6537"/>
                  </a:lnTo>
                  <a:lnTo>
                    <a:pt x="11475" y="6509"/>
                  </a:lnTo>
                  <a:lnTo>
                    <a:pt x="11392" y="6482"/>
                  </a:lnTo>
                  <a:lnTo>
                    <a:pt x="11226" y="6509"/>
                  </a:lnTo>
                  <a:lnTo>
                    <a:pt x="11061" y="6592"/>
                  </a:lnTo>
                  <a:lnTo>
                    <a:pt x="10923" y="6702"/>
                  </a:lnTo>
                  <a:lnTo>
                    <a:pt x="10868" y="6785"/>
                  </a:lnTo>
                  <a:lnTo>
                    <a:pt x="10840" y="6896"/>
                  </a:lnTo>
                  <a:lnTo>
                    <a:pt x="10813" y="6978"/>
                  </a:lnTo>
                  <a:lnTo>
                    <a:pt x="10840" y="7089"/>
                  </a:lnTo>
                  <a:lnTo>
                    <a:pt x="12992" y="20521"/>
                  </a:lnTo>
                  <a:lnTo>
                    <a:pt x="12992" y="20521"/>
                  </a:lnTo>
                  <a:lnTo>
                    <a:pt x="911" y="221"/>
                  </a:lnTo>
                  <a:lnTo>
                    <a:pt x="828" y="138"/>
                  </a:lnTo>
                  <a:lnTo>
                    <a:pt x="773" y="55"/>
                  </a:lnTo>
                  <a:lnTo>
                    <a:pt x="690" y="28"/>
                  </a:lnTo>
                  <a:lnTo>
                    <a:pt x="5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0"/>
            <p:cNvSpPr/>
            <p:nvPr/>
          </p:nvSpPr>
          <p:spPr>
            <a:xfrm>
              <a:off x="3540934" y="3923012"/>
              <a:ext cx="804881" cy="557635"/>
            </a:xfrm>
            <a:custGeom>
              <a:rect b="b" l="l" r="r" t="t"/>
              <a:pathLst>
                <a:path extrusionOk="0" h="32658" w="47138">
                  <a:moveTo>
                    <a:pt x="8468" y="0"/>
                  </a:moveTo>
                  <a:lnTo>
                    <a:pt x="7392" y="28"/>
                  </a:lnTo>
                  <a:lnTo>
                    <a:pt x="6371" y="56"/>
                  </a:lnTo>
                  <a:lnTo>
                    <a:pt x="5378" y="111"/>
                  </a:lnTo>
                  <a:lnTo>
                    <a:pt x="4468" y="194"/>
                  </a:lnTo>
                  <a:lnTo>
                    <a:pt x="3613" y="276"/>
                  </a:lnTo>
                  <a:lnTo>
                    <a:pt x="2813" y="359"/>
                  </a:lnTo>
                  <a:lnTo>
                    <a:pt x="2124" y="469"/>
                  </a:lnTo>
                  <a:lnTo>
                    <a:pt x="965" y="662"/>
                  </a:lnTo>
                  <a:lnTo>
                    <a:pt x="248" y="800"/>
                  </a:lnTo>
                  <a:lnTo>
                    <a:pt x="0" y="855"/>
                  </a:lnTo>
                  <a:lnTo>
                    <a:pt x="0" y="1104"/>
                  </a:lnTo>
                  <a:lnTo>
                    <a:pt x="55" y="1766"/>
                  </a:lnTo>
                  <a:lnTo>
                    <a:pt x="193" y="2786"/>
                  </a:lnTo>
                  <a:lnTo>
                    <a:pt x="303" y="3421"/>
                  </a:lnTo>
                  <a:lnTo>
                    <a:pt x="441" y="4110"/>
                  </a:lnTo>
                  <a:lnTo>
                    <a:pt x="579" y="4882"/>
                  </a:lnTo>
                  <a:lnTo>
                    <a:pt x="800" y="5682"/>
                  </a:lnTo>
                  <a:lnTo>
                    <a:pt x="1021" y="6537"/>
                  </a:lnTo>
                  <a:lnTo>
                    <a:pt x="1296" y="7420"/>
                  </a:lnTo>
                  <a:lnTo>
                    <a:pt x="1600" y="8358"/>
                  </a:lnTo>
                  <a:lnTo>
                    <a:pt x="1958" y="9296"/>
                  </a:lnTo>
                  <a:lnTo>
                    <a:pt x="2344" y="10261"/>
                  </a:lnTo>
                  <a:lnTo>
                    <a:pt x="2786" y="11254"/>
                  </a:lnTo>
                  <a:lnTo>
                    <a:pt x="3255" y="12247"/>
                  </a:lnTo>
                  <a:lnTo>
                    <a:pt x="3779" y="13267"/>
                  </a:lnTo>
                  <a:lnTo>
                    <a:pt x="4358" y="14260"/>
                  </a:lnTo>
                  <a:lnTo>
                    <a:pt x="4965" y="15253"/>
                  </a:lnTo>
                  <a:lnTo>
                    <a:pt x="5627" y="16274"/>
                  </a:lnTo>
                  <a:lnTo>
                    <a:pt x="6344" y="17239"/>
                  </a:lnTo>
                  <a:lnTo>
                    <a:pt x="7089" y="18232"/>
                  </a:lnTo>
                  <a:lnTo>
                    <a:pt x="7888" y="19170"/>
                  </a:lnTo>
                  <a:lnTo>
                    <a:pt x="8744" y="20108"/>
                  </a:lnTo>
                  <a:lnTo>
                    <a:pt x="9599" y="21018"/>
                  </a:lnTo>
                  <a:lnTo>
                    <a:pt x="10536" y="21901"/>
                  </a:lnTo>
                  <a:lnTo>
                    <a:pt x="11502" y="22783"/>
                  </a:lnTo>
                  <a:lnTo>
                    <a:pt x="12495" y="23611"/>
                  </a:lnTo>
                  <a:lnTo>
                    <a:pt x="13515" y="24411"/>
                  </a:lnTo>
                  <a:lnTo>
                    <a:pt x="14591" y="25183"/>
                  </a:lnTo>
                  <a:lnTo>
                    <a:pt x="15667" y="25928"/>
                  </a:lnTo>
                  <a:lnTo>
                    <a:pt x="16797" y="26645"/>
                  </a:lnTo>
                  <a:lnTo>
                    <a:pt x="17928" y="27307"/>
                  </a:lnTo>
                  <a:lnTo>
                    <a:pt x="19114" y="27941"/>
                  </a:lnTo>
                  <a:lnTo>
                    <a:pt x="20300" y="28548"/>
                  </a:lnTo>
                  <a:lnTo>
                    <a:pt x="21514" y="29100"/>
                  </a:lnTo>
                  <a:lnTo>
                    <a:pt x="22728" y="29624"/>
                  </a:lnTo>
                  <a:lnTo>
                    <a:pt x="23969" y="30092"/>
                  </a:lnTo>
                  <a:lnTo>
                    <a:pt x="25238" y="30534"/>
                  </a:lnTo>
                  <a:lnTo>
                    <a:pt x="26479" y="30920"/>
                  </a:lnTo>
                  <a:lnTo>
                    <a:pt x="27748" y="31278"/>
                  </a:lnTo>
                  <a:lnTo>
                    <a:pt x="29016" y="31582"/>
                  </a:lnTo>
                  <a:lnTo>
                    <a:pt x="30285" y="31830"/>
                  </a:lnTo>
                  <a:lnTo>
                    <a:pt x="31526" y="32078"/>
                  </a:lnTo>
                  <a:lnTo>
                    <a:pt x="32767" y="32271"/>
                  </a:lnTo>
                  <a:lnTo>
                    <a:pt x="34009" y="32409"/>
                  </a:lnTo>
                  <a:lnTo>
                    <a:pt x="35222" y="32520"/>
                  </a:lnTo>
                  <a:lnTo>
                    <a:pt x="36408" y="32602"/>
                  </a:lnTo>
                  <a:lnTo>
                    <a:pt x="37567" y="32658"/>
                  </a:lnTo>
                  <a:lnTo>
                    <a:pt x="39746" y="32658"/>
                  </a:lnTo>
                  <a:lnTo>
                    <a:pt x="40794" y="32630"/>
                  </a:lnTo>
                  <a:lnTo>
                    <a:pt x="41759" y="32575"/>
                  </a:lnTo>
                  <a:lnTo>
                    <a:pt x="42697" y="32492"/>
                  </a:lnTo>
                  <a:lnTo>
                    <a:pt x="43552" y="32409"/>
                  </a:lnTo>
                  <a:lnTo>
                    <a:pt x="44324" y="32327"/>
                  </a:lnTo>
                  <a:lnTo>
                    <a:pt x="45014" y="32216"/>
                  </a:lnTo>
                  <a:lnTo>
                    <a:pt x="46145" y="32051"/>
                  </a:lnTo>
                  <a:lnTo>
                    <a:pt x="46889" y="31885"/>
                  </a:lnTo>
                  <a:lnTo>
                    <a:pt x="47138" y="31830"/>
                  </a:lnTo>
                  <a:lnTo>
                    <a:pt x="47138" y="31609"/>
                  </a:lnTo>
                  <a:lnTo>
                    <a:pt x="47083" y="30920"/>
                  </a:lnTo>
                  <a:lnTo>
                    <a:pt x="46945" y="29899"/>
                  </a:lnTo>
                  <a:lnTo>
                    <a:pt x="46834" y="29265"/>
                  </a:lnTo>
                  <a:lnTo>
                    <a:pt x="46696" y="28575"/>
                  </a:lnTo>
                  <a:lnTo>
                    <a:pt x="46531" y="27831"/>
                  </a:lnTo>
                  <a:lnTo>
                    <a:pt x="46338" y="27031"/>
                  </a:lnTo>
                  <a:lnTo>
                    <a:pt x="46090" y="26176"/>
                  </a:lnTo>
                  <a:lnTo>
                    <a:pt x="45814" y="25293"/>
                  </a:lnTo>
                  <a:lnTo>
                    <a:pt x="45510" y="24383"/>
                  </a:lnTo>
                  <a:lnTo>
                    <a:pt x="45152" y="23418"/>
                  </a:lnTo>
                  <a:lnTo>
                    <a:pt x="44766" y="22452"/>
                  </a:lnTo>
                  <a:lnTo>
                    <a:pt x="44324" y="21459"/>
                  </a:lnTo>
                  <a:lnTo>
                    <a:pt x="43855" y="20466"/>
                  </a:lnTo>
                  <a:lnTo>
                    <a:pt x="43331" y="19473"/>
                  </a:lnTo>
                  <a:lnTo>
                    <a:pt x="42752" y="18453"/>
                  </a:lnTo>
                  <a:lnTo>
                    <a:pt x="42145" y="17460"/>
                  </a:lnTo>
                  <a:lnTo>
                    <a:pt x="41483" y="16467"/>
                  </a:lnTo>
                  <a:lnTo>
                    <a:pt x="40766" y="15474"/>
                  </a:lnTo>
                  <a:lnTo>
                    <a:pt x="40022" y="14509"/>
                  </a:lnTo>
                  <a:lnTo>
                    <a:pt x="39222" y="13543"/>
                  </a:lnTo>
                  <a:lnTo>
                    <a:pt x="38394" y="12605"/>
                  </a:lnTo>
                  <a:lnTo>
                    <a:pt x="37512" y="11695"/>
                  </a:lnTo>
                  <a:lnTo>
                    <a:pt x="36574" y="10813"/>
                  </a:lnTo>
                  <a:lnTo>
                    <a:pt x="35636" y="9930"/>
                  </a:lnTo>
                  <a:lnTo>
                    <a:pt x="34643" y="9103"/>
                  </a:lnTo>
                  <a:lnTo>
                    <a:pt x="33595" y="8303"/>
                  </a:lnTo>
                  <a:lnTo>
                    <a:pt x="32547" y="7503"/>
                  </a:lnTo>
                  <a:lnTo>
                    <a:pt x="31471" y="6758"/>
                  </a:lnTo>
                  <a:lnTo>
                    <a:pt x="30340" y="6068"/>
                  </a:lnTo>
                  <a:lnTo>
                    <a:pt x="29209" y="5379"/>
                  </a:lnTo>
                  <a:lnTo>
                    <a:pt x="28023" y="4745"/>
                  </a:lnTo>
                  <a:lnTo>
                    <a:pt x="26837" y="4138"/>
                  </a:lnTo>
                  <a:lnTo>
                    <a:pt x="25651" y="3586"/>
                  </a:lnTo>
                  <a:lnTo>
                    <a:pt x="24410" y="3062"/>
                  </a:lnTo>
                  <a:lnTo>
                    <a:pt x="23169" y="2593"/>
                  </a:lnTo>
                  <a:lnTo>
                    <a:pt x="21928" y="2152"/>
                  </a:lnTo>
                  <a:lnTo>
                    <a:pt x="20659" y="1766"/>
                  </a:lnTo>
                  <a:lnTo>
                    <a:pt x="19390" y="1407"/>
                  </a:lnTo>
                  <a:lnTo>
                    <a:pt x="18149" y="1104"/>
                  </a:lnTo>
                  <a:lnTo>
                    <a:pt x="16880" y="828"/>
                  </a:lnTo>
                  <a:lnTo>
                    <a:pt x="15611" y="607"/>
                  </a:lnTo>
                  <a:lnTo>
                    <a:pt x="14370" y="414"/>
                  </a:lnTo>
                  <a:lnTo>
                    <a:pt x="13157" y="249"/>
                  </a:lnTo>
                  <a:lnTo>
                    <a:pt x="11943" y="138"/>
                  </a:lnTo>
                  <a:lnTo>
                    <a:pt x="10757" y="56"/>
                  </a:lnTo>
                  <a:lnTo>
                    <a:pt x="9599" y="28"/>
                  </a:lnTo>
                  <a:lnTo>
                    <a:pt x="84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0"/>
            <p:cNvSpPr/>
            <p:nvPr/>
          </p:nvSpPr>
          <p:spPr>
            <a:xfrm>
              <a:off x="3582836" y="3955045"/>
              <a:ext cx="730964" cy="491692"/>
            </a:xfrm>
            <a:custGeom>
              <a:rect b="b" l="l" r="r" t="t"/>
              <a:pathLst>
                <a:path extrusionOk="0" h="28796" w="42809">
                  <a:moveTo>
                    <a:pt x="497" y="0"/>
                  </a:moveTo>
                  <a:lnTo>
                    <a:pt x="387" y="28"/>
                  </a:lnTo>
                  <a:lnTo>
                    <a:pt x="304" y="83"/>
                  </a:lnTo>
                  <a:lnTo>
                    <a:pt x="139" y="221"/>
                  </a:lnTo>
                  <a:lnTo>
                    <a:pt x="28" y="414"/>
                  </a:lnTo>
                  <a:lnTo>
                    <a:pt x="1" y="497"/>
                  </a:lnTo>
                  <a:lnTo>
                    <a:pt x="1" y="579"/>
                  </a:lnTo>
                  <a:lnTo>
                    <a:pt x="1" y="690"/>
                  </a:lnTo>
                  <a:lnTo>
                    <a:pt x="56" y="772"/>
                  </a:lnTo>
                  <a:lnTo>
                    <a:pt x="111" y="855"/>
                  </a:lnTo>
                  <a:lnTo>
                    <a:pt x="194" y="938"/>
                  </a:lnTo>
                  <a:lnTo>
                    <a:pt x="21625" y="15198"/>
                  </a:lnTo>
                  <a:lnTo>
                    <a:pt x="5931" y="12743"/>
                  </a:lnTo>
                  <a:lnTo>
                    <a:pt x="5683" y="12743"/>
                  </a:lnTo>
                  <a:lnTo>
                    <a:pt x="5572" y="12798"/>
                  </a:lnTo>
                  <a:lnTo>
                    <a:pt x="5490" y="12853"/>
                  </a:lnTo>
                  <a:lnTo>
                    <a:pt x="5407" y="12908"/>
                  </a:lnTo>
                  <a:lnTo>
                    <a:pt x="5352" y="12991"/>
                  </a:lnTo>
                  <a:lnTo>
                    <a:pt x="5324" y="13074"/>
                  </a:lnTo>
                  <a:lnTo>
                    <a:pt x="5297" y="13184"/>
                  </a:lnTo>
                  <a:lnTo>
                    <a:pt x="5269" y="13267"/>
                  </a:lnTo>
                  <a:lnTo>
                    <a:pt x="5297" y="13377"/>
                  </a:lnTo>
                  <a:lnTo>
                    <a:pt x="5324" y="13460"/>
                  </a:lnTo>
                  <a:lnTo>
                    <a:pt x="5352" y="13543"/>
                  </a:lnTo>
                  <a:lnTo>
                    <a:pt x="5407" y="13626"/>
                  </a:lnTo>
                  <a:lnTo>
                    <a:pt x="5490" y="13708"/>
                  </a:lnTo>
                  <a:lnTo>
                    <a:pt x="5600" y="13736"/>
                  </a:lnTo>
                  <a:lnTo>
                    <a:pt x="5710" y="13763"/>
                  </a:lnTo>
                  <a:lnTo>
                    <a:pt x="23694" y="16577"/>
                  </a:lnTo>
                  <a:lnTo>
                    <a:pt x="36354" y="25017"/>
                  </a:lnTo>
                  <a:lnTo>
                    <a:pt x="19722" y="23748"/>
                  </a:lnTo>
                  <a:lnTo>
                    <a:pt x="19612" y="23748"/>
                  </a:lnTo>
                  <a:lnTo>
                    <a:pt x="19474" y="23776"/>
                  </a:lnTo>
                  <a:lnTo>
                    <a:pt x="19391" y="23831"/>
                  </a:lnTo>
                  <a:lnTo>
                    <a:pt x="19308" y="23886"/>
                  </a:lnTo>
                  <a:lnTo>
                    <a:pt x="19225" y="23941"/>
                  </a:lnTo>
                  <a:lnTo>
                    <a:pt x="19170" y="24052"/>
                  </a:lnTo>
                  <a:lnTo>
                    <a:pt x="19115" y="24134"/>
                  </a:lnTo>
                  <a:lnTo>
                    <a:pt x="19088" y="24217"/>
                  </a:lnTo>
                  <a:lnTo>
                    <a:pt x="19088" y="24327"/>
                  </a:lnTo>
                  <a:lnTo>
                    <a:pt x="19088" y="24410"/>
                  </a:lnTo>
                  <a:lnTo>
                    <a:pt x="19115" y="24493"/>
                  </a:lnTo>
                  <a:lnTo>
                    <a:pt x="19143" y="24576"/>
                  </a:lnTo>
                  <a:lnTo>
                    <a:pt x="19225" y="24658"/>
                  </a:lnTo>
                  <a:lnTo>
                    <a:pt x="19308" y="24714"/>
                  </a:lnTo>
                  <a:lnTo>
                    <a:pt x="19391" y="24769"/>
                  </a:lnTo>
                  <a:lnTo>
                    <a:pt x="19529" y="24769"/>
                  </a:lnTo>
                  <a:lnTo>
                    <a:pt x="38119" y="26203"/>
                  </a:lnTo>
                  <a:lnTo>
                    <a:pt x="41870" y="28685"/>
                  </a:lnTo>
                  <a:lnTo>
                    <a:pt x="41981" y="28768"/>
                  </a:lnTo>
                  <a:lnTo>
                    <a:pt x="42091" y="28796"/>
                  </a:lnTo>
                  <a:lnTo>
                    <a:pt x="42201" y="28796"/>
                  </a:lnTo>
                  <a:lnTo>
                    <a:pt x="42312" y="28768"/>
                  </a:lnTo>
                  <a:lnTo>
                    <a:pt x="42394" y="28741"/>
                  </a:lnTo>
                  <a:lnTo>
                    <a:pt x="42505" y="28685"/>
                  </a:lnTo>
                  <a:lnTo>
                    <a:pt x="42670" y="28547"/>
                  </a:lnTo>
                  <a:lnTo>
                    <a:pt x="42753" y="28382"/>
                  </a:lnTo>
                  <a:lnTo>
                    <a:pt x="42781" y="28299"/>
                  </a:lnTo>
                  <a:lnTo>
                    <a:pt x="42808" y="28189"/>
                  </a:lnTo>
                  <a:lnTo>
                    <a:pt x="42781" y="28106"/>
                  </a:lnTo>
                  <a:lnTo>
                    <a:pt x="42753" y="28023"/>
                  </a:lnTo>
                  <a:lnTo>
                    <a:pt x="42698" y="27941"/>
                  </a:lnTo>
                  <a:lnTo>
                    <a:pt x="42587" y="27858"/>
                  </a:lnTo>
                  <a:lnTo>
                    <a:pt x="38809" y="25348"/>
                  </a:lnTo>
                  <a:lnTo>
                    <a:pt x="31720" y="10150"/>
                  </a:lnTo>
                  <a:lnTo>
                    <a:pt x="31637" y="10040"/>
                  </a:lnTo>
                  <a:lnTo>
                    <a:pt x="31582" y="9957"/>
                  </a:lnTo>
                  <a:lnTo>
                    <a:pt x="31472" y="9902"/>
                  </a:lnTo>
                  <a:lnTo>
                    <a:pt x="31389" y="9874"/>
                  </a:lnTo>
                  <a:lnTo>
                    <a:pt x="31169" y="9874"/>
                  </a:lnTo>
                  <a:lnTo>
                    <a:pt x="30975" y="9930"/>
                  </a:lnTo>
                  <a:lnTo>
                    <a:pt x="30782" y="10012"/>
                  </a:lnTo>
                  <a:lnTo>
                    <a:pt x="30727" y="10095"/>
                  </a:lnTo>
                  <a:lnTo>
                    <a:pt x="30672" y="10178"/>
                  </a:lnTo>
                  <a:lnTo>
                    <a:pt x="30617" y="10261"/>
                  </a:lnTo>
                  <a:lnTo>
                    <a:pt x="30617" y="10371"/>
                  </a:lnTo>
                  <a:lnTo>
                    <a:pt x="30617" y="10481"/>
                  </a:lnTo>
                  <a:lnTo>
                    <a:pt x="30644" y="10564"/>
                  </a:lnTo>
                  <a:lnTo>
                    <a:pt x="36988" y="24107"/>
                  </a:lnTo>
                  <a:lnTo>
                    <a:pt x="24383" y="15722"/>
                  </a:lnTo>
                  <a:lnTo>
                    <a:pt x="15309" y="1572"/>
                  </a:lnTo>
                  <a:lnTo>
                    <a:pt x="15226" y="1489"/>
                  </a:lnTo>
                  <a:lnTo>
                    <a:pt x="15143" y="1434"/>
                  </a:lnTo>
                  <a:lnTo>
                    <a:pt x="15061" y="1379"/>
                  </a:lnTo>
                  <a:lnTo>
                    <a:pt x="14868" y="1379"/>
                  </a:lnTo>
                  <a:lnTo>
                    <a:pt x="14757" y="1407"/>
                  </a:lnTo>
                  <a:lnTo>
                    <a:pt x="14564" y="1517"/>
                  </a:lnTo>
                  <a:lnTo>
                    <a:pt x="14426" y="1655"/>
                  </a:lnTo>
                  <a:lnTo>
                    <a:pt x="14371" y="1738"/>
                  </a:lnTo>
                  <a:lnTo>
                    <a:pt x="14316" y="1848"/>
                  </a:lnTo>
                  <a:lnTo>
                    <a:pt x="14316" y="1931"/>
                  </a:lnTo>
                  <a:lnTo>
                    <a:pt x="14316" y="2041"/>
                  </a:lnTo>
                  <a:lnTo>
                    <a:pt x="14343" y="2151"/>
                  </a:lnTo>
                  <a:lnTo>
                    <a:pt x="14371" y="2234"/>
                  </a:lnTo>
                  <a:lnTo>
                    <a:pt x="22039" y="14150"/>
                  </a:lnTo>
                  <a:lnTo>
                    <a:pt x="911" y="83"/>
                  </a:lnTo>
                  <a:lnTo>
                    <a:pt x="801" y="28"/>
                  </a:lnTo>
                  <a:lnTo>
                    <a:pt x="7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50"/>
          <p:cNvGrpSpPr/>
          <p:nvPr/>
        </p:nvGrpSpPr>
        <p:grpSpPr>
          <a:xfrm>
            <a:off x="5512379" y="1717307"/>
            <a:ext cx="1332840" cy="1267408"/>
            <a:chOff x="5512379" y="1545592"/>
            <a:chExt cx="1332840" cy="1140678"/>
          </a:xfrm>
        </p:grpSpPr>
        <p:sp>
          <p:nvSpPr>
            <p:cNvPr id="440" name="Google Shape;440;p50"/>
            <p:cNvSpPr/>
            <p:nvPr/>
          </p:nvSpPr>
          <p:spPr>
            <a:xfrm>
              <a:off x="6253673" y="2021267"/>
              <a:ext cx="308033" cy="357465"/>
            </a:xfrm>
            <a:custGeom>
              <a:rect b="b" l="l" r="r" t="t"/>
              <a:pathLst>
                <a:path extrusionOk="0" h="20935" w="18040">
                  <a:moveTo>
                    <a:pt x="1545" y="0"/>
                  </a:moveTo>
                  <a:lnTo>
                    <a:pt x="1269" y="28"/>
                  </a:lnTo>
                  <a:lnTo>
                    <a:pt x="1021" y="110"/>
                  </a:lnTo>
                  <a:lnTo>
                    <a:pt x="773" y="221"/>
                  </a:lnTo>
                  <a:lnTo>
                    <a:pt x="552" y="386"/>
                  </a:lnTo>
                  <a:lnTo>
                    <a:pt x="359" y="579"/>
                  </a:lnTo>
                  <a:lnTo>
                    <a:pt x="194" y="800"/>
                  </a:lnTo>
                  <a:lnTo>
                    <a:pt x="83" y="1048"/>
                  </a:lnTo>
                  <a:lnTo>
                    <a:pt x="1" y="1296"/>
                  </a:lnTo>
                  <a:lnTo>
                    <a:pt x="1" y="1572"/>
                  </a:lnTo>
                  <a:lnTo>
                    <a:pt x="28" y="1848"/>
                  </a:lnTo>
                  <a:lnTo>
                    <a:pt x="83" y="1986"/>
                  </a:lnTo>
                  <a:lnTo>
                    <a:pt x="139" y="2124"/>
                  </a:lnTo>
                  <a:lnTo>
                    <a:pt x="221" y="2262"/>
                  </a:lnTo>
                  <a:lnTo>
                    <a:pt x="332" y="2400"/>
                  </a:lnTo>
                  <a:lnTo>
                    <a:pt x="15447" y="20411"/>
                  </a:lnTo>
                  <a:lnTo>
                    <a:pt x="15557" y="20549"/>
                  </a:lnTo>
                  <a:lnTo>
                    <a:pt x="15667" y="20632"/>
                  </a:lnTo>
                  <a:lnTo>
                    <a:pt x="15805" y="20742"/>
                  </a:lnTo>
                  <a:lnTo>
                    <a:pt x="15943" y="20797"/>
                  </a:lnTo>
                  <a:lnTo>
                    <a:pt x="16191" y="20907"/>
                  </a:lnTo>
                  <a:lnTo>
                    <a:pt x="16467" y="20935"/>
                  </a:lnTo>
                  <a:lnTo>
                    <a:pt x="16743" y="20907"/>
                  </a:lnTo>
                  <a:lnTo>
                    <a:pt x="16991" y="20825"/>
                  </a:lnTo>
                  <a:lnTo>
                    <a:pt x="17239" y="20714"/>
                  </a:lnTo>
                  <a:lnTo>
                    <a:pt x="17460" y="20549"/>
                  </a:lnTo>
                  <a:lnTo>
                    <a:pt x="17653" y="20356"/>
                  </a:lnTo>
                  <a:lnTo>
                    <a:pt x="17819" y="20135"/>
                  </a:lnTo>
                  <a:lnTo>
                    <a:pt x="17957" y="19887"/>
                  </a:lnTo>
                  <a:lnTo>
                    <a:pt x="18012" y="19639"/>
                  </a:lnTo>
                  <a:lnTo>
                    <a:pt x="18039" y="19363"/>
                  </a:lnTo>
                  <a:lnTo>
                    <a:pt x="17984" y="19087"/>
                  </a:lnTo>
                  <a:lnTo>
                    <a:pt x="17929" y="18949"/>
                  </a:lnTo>
                  <a:lnTo>
                    <a:pt x="17874" y="18811"/>
                  </a:lnTo>
                  <a:lnTo>
                    <a:pt x="17791" y="18673"/>
                  </a:lnTo>
                  <a:lnTo>
                    <a:pt x="17681" y="18535"/>
                  </a:lnTo>
                  <a:lnTo>
                    <a:pt x="2566" y="524"/>
                  </a:lnTo>
                  <a:lnTo>
                    <a:pt x="2455" y="386"/>
                  </a:lnTo>
                  <a:lnTo>
                    <a:pt x="2345" y="304"/>
                  </a:lnTo>
                  <a:lnTo>
                    <a:pt x="2207" y="193"/>
                  </a:lnTo>
                  <a:lnTo>
                    <a:pt x="2097" y="138"/>
                  </a:lnTo>
                  <a:lnTo>
                    <a:pt x="1821" y="28"/>
                  </a:lnTo>
                  <a:lnTo>
                    <a:pt x="15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0"/>
            <p:cNvSpPr/>
            <p:nvPr/>
          </p:nvSpPr>
          <p:spPr>
            <a:xfrm>
              <a:off x="6091891" y="1545592"/>
              <a:ext cx="173806" cy="765797"/>
            </a:xfrm>
            <a:custGeom>
              <a:rect b="b" l="l" r="r" t="t"/>
              <a:pathLst>
                <a:path extrusionOk="0" h="44849" w="10179">
                  <a:moveTo>
                    <a:pt x="5103" y="0"/>
                  </a:moveTo>
                  <a:lnTo>
                    <a:pt x="4579" y="1021"/>
                  </a:lnTo>
                  <a:lnTo>
                    <a:pt x="4083" y="2014"/>
                  </a:lnTo>
                  <a:lnTo>
                    <a:pt x="3641" y="3034"/>
                  </a:lnTo>
                  <a:lnTo>
                    <a:pt x="3200" y="4055"/>
                  </a:lnTo>
                  <a:lnTo>
                    <a:pt x="2814" y="5075"/>
                  </a:lnTo>
                  <a:lnTo>
                    <a:pt x="2455" y="6068"/>
                  </a:lnTo>
                  <a:lnTo>
                    <a:pt x="2124" y="7089"/>
                  </a:lnTo>
                  <a:lnTo>
                    <a:pt x="1793" y="8109"/>
                  </a:lnTo>
                  <a:lnTo>
                    <a:pt x="1517" y="9102"/>
                  </a:lnTo>
                  <a:lnTo>
                    <a:pt x="1269" y="10123"/>
                  </a:lnTo>
                  <a:lnTo>
                    <a:pt x="1048" y="11116"/>
                  </a:lnTo>
                  <a:lnTo>
                    <a:pt x="828" y="12136"/>
                  </a:lnTo>
                  <a:lnTo>
                    <a:pt x="662" y="13129"/>
                  </a:lnTo>
                  <a:lnTo>
                    <a:pt x="497" y="14122"/>
                  </a:lnTo>
                  <a:lnTo>
                    <a:pt x="387" y="15088"/>
                  </a:lnTo>
                  <a:lnTo>
                    <a:pt x="249" y="16081"/>
                  </a:lnTo>
                  <a:lnTo>
                    <a:pt x="166" y="17046"/>
                  </a:lnTo>
                  <a:lnTo>
                    <a:pt x="111" y="18011"/>
                  </a:lnTo>
                  <a:lnTo>
                    <a:pt x="56" y="18977"/>
                  </a:lnTo>
                  <a:lnTo>
                    <a:pt x="28" y="19942"/>
                  </a:lnTo>
                  <a:lnTo>
                    <a:pt x="0" y="20880"/>
                  </a:lnTo>
                  <a:lnTo>
                    <a:pt x="0" y="21818"/>
                  </a:lnTo>
                  <a:lnTo>
                    <a:pt x="56" y="23638"/>
                  </a:lnTo>
                  <a:lnTo>
                    <a:pt x="166" y="25431"/>
                  </a:lnTo>
                  <a:lnTo>
                    <a:pt x="331" y="27169"/>
                  </a:lnTo>
                  <a:lnTo>
                    <a:pt x="552" y="28851"/>
                  </a:lnTo>
                  <a:lnTo>
                    <a:pt x="800" y="30478"/>
                  </a:lnTo>
                  <a:lnTo>
                    <a:pt x="1076" y="32051"/>
                  </a:lnTo>
                  <a:lnTo>
                    <a:pt x="1407" y="33568"/>
                  </a:lnTo>
                  <a:lnTo>
                    <a:pt x="1738" y="34974"/>
                  </a:lnTo>
                  <a:lnTo>
                    <a:pt x="2069" y="36326"/>
                  </a:lnTo>
                  <a:lnTo>
                    <a:pt x="2428" y="37595"/>
                  </a:lnTo>
                  <a:lnTo>
                    <a:pt x="2786" y="38781"/>
                  </a:lnTo>
                  <a:lnTo>
                    <a:pt x="3145" y="39884"/>
                  </a:lnTo>
                  <a:lnTo>
                    <a:pt x="3476" y="40877"/>
                  </a:lnTo>
                  <a:lnTo>
                    <a:pt x="4110" y="42559"/>
                  </a:lnTo>
                  <a:lnTo>
                    <a:pt x="4634" y="43828"/>
                  </a:lnTo>
                  <a:lnTo>
                    <a:pt x="4965" y="44600"/>
                  </a:lnTo>
                  <a:lnTo>
                    <a:pt x="5103" y="44849"/>
                  </a:lnTo>
                  <a:lnTo>
                    <a:pt x="5213" y="44600"/>
                  </a:lnTo>
                  <a:lnTo>
                    <a:pt x="5572" y="43828"/>
                  </a:lnTo>
                  <a:lnTo>
                    <a:pt x="6068" y="42559"/>
                  </a:lnTo>
                  <a:lnTo>
                    <a:pt x="6703" y="40877"/>
                  </a:lnTo>
                  <a:lnTo>
                    <a:pt x="7061" y="39884"/>
                  </a:lnTo>
                  <a:lnTo>
                    <a:pt x="7392" y="38781"/>
                  </a:lnTo>
                  <a:lnTo>
                    <a:pt x="7751" y="37595"/>
                  </a:lnTo>
                  <a:lnTo>
                    <a:pt x="8109" y="36326"/>
                  </a:lnTo>
                  <a:lnTo>
                    <a:pt x="8468" y="34974"/>
                  </a:lnTo>
                  <a:lnTo>
                    <a:pt x="8799" y="33568"/>
                  </a:lnTo>
                  <a:lnTo>
                    <a:pt x="9102" y="32051"/>
                  </a:lnTo>
                  <a:lnTo>
                    <a:pt x="9378" y="30478"/>
                  </a:lnTo>
                  <a:lnTo>
                    <a:pt x="9654" y="28851"/>
                  </a:lnTo>
                  <a:lnTo>
                    <a:pt x="9847" y="27169"/>
                  </a:lnTo>
                  <a:lnTo>
                    <a:pt x="10013" y="25431"/>
                  </a:lnTo>
                  <a:lnTo>
                    <a:pt x="10123" y="23638"/>
                  </a:lnTo>
                  <a:lnTo>
                    <a:pt x="10178" y="21818"/>
                  </a:lnTo>
                  <a:lnTo>
                    <a:pt x="10178" y="20880"/>
                  </a:lnTo>
                  <a:lnTo>
                    <a:pt x="10178" y="19942"/>
                  </a:lnTo>
                  <a:lnTo>
                    <a:pt x="10151" y="18977"/>
                  </a:lnTo>
                  <a:lnTo>
                    <a:pt x="10095" y="18011"/>
                  </a:lnTo>
                  <a:lnTo>
                    <a:pt x="10013" y="17046"/>
                  </a:lnTo>
                  <a:lnTo>
                    <a:pt x="9930" y="16081"/>
                  </a:lnTo>
                  <a:lnTo>
                    <a:pt x="9820" y="15088"/>
                  </a:lnTo>
                  <a:lnTo>
                    <a:pt x="9682" y="14122"/>
                  </a:lnTo>
                  <a:lnTo>
                    <a:pt x="9516" y="13129"/>
                  </a:lnTo>
                  <a:lnTo>
                    <a:pt x="9351" y="12136"/>
                  </a:lnTo>
                  <a:lnTo>
                    <a:pt x="9158" y="11116"/>
                  </a:lnTo>
                  <a:lnTo>
                    <a:pt x="8909" y="10123"/>
                  </a:lnTo>
                  <a:lnTo>
                    <a:pt x="8661" y="9102"/>
                  </a:lnTo>
                  <a:lnTo>
                    <a:pt x="8385" y="8109"/>
                  </a:lnTo>
                  <a:lnTo>
                    <a:pt x="8082" y="7089"/>
                  </a:lnTo>
                  <a:lnTo>
                    <a:pt x="7751" y="6068"/>
                  </a:lnTo>
                  <a:lnTo>
                    <a:pt x="7365" y="5075"/>
                  </a:lnTo>
                  <a:lnTo>
                    <a:pt x="6979" y="4055"/>
                  </a:lnTo>
                  <a:lnTo>
                    <a:pt x="6565" y="3034"/>
                  </a:lnTo>
                  <a:lnTo>
                    <a:pt x="6096" y="2014"/>
                  </a:lnTo>
                  <a:lnTo>
                    <a:pt x="5627" y="1021"/>
                  </a:lnTo>
                  <a:lnTo>
                    <a:pt x="51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0"/>
            <p:cNvSpPr/>
            <p:nvPr/>
          </p:nvSpPr>
          <p:spPr>
            <a:xfrm>
              <a:off x="5512379" y="2311371"/>
              <a:ext cx="666437" cy="374899"/>
            </a:xfrm>
            <a:custGeom>
              <a:rect b="b" l="l" r="r" t="t"/>
              <a:pathLst>
                <a:path extrusionOk="0" h="21956" w="39030">
                  <a:moveTo>
                    <a:pt x="39029" y="1"/>
                  </a:moveTo>
                  <a:lnTo>
                    <a:pt x="38726" y="28"/>
                  </a:lnTo>
                  <a:lnTo>
                    <a:pt x="37871" y="111"/>
                  </a:lnTo>
                  <a:lnTo>
                    <a:pt x="36547" y="277"/>
                  </a:lnTo>
                  <a:lnTo>
                    <a:pt x="34754" y="552"/>
                  </a:lnTo>
                  <a:lnTo>
                    <a:pt x="33733" y="745"/>
                  </a:lnTo>
                  <a:lnTo>
                    <a:pt x="32602" y="966"/>
                  </a:lnTo>
                  <a:lnTo>
                    <a:pt x="31389" y="1242"/>
                  </a:lnTo>
                  <a:lnTo>
                    <a:pt x="30120" y="1545"/>
                  </a:lnTo>
                  <a:lnTo>
                    <a:pt x="28769" y="1904"/>
                  </a:lnTo>
                  <a:lnTo>
                    <a:pt x="27362" y="2318"/>
                  </a:lnTo>
                  <a:lnTo>
                    <a:pt x="25928" y="2759"/>
                  </a:lnTo>
                  <a:lnTo>
                    <a:pt x="24411" y="3283"/>
                  </a:lnTo>
                  <a:lnTo>
                    <a:pt x="22866" y="3862"/>
                  </a:lnTo>
                  <a:lnTo>
                    <a:pt x="21294" y="4497"/>
                  </a:lnTo>
                  <a:lnTo>
                    <a:pt x="19694" y="5214"/>
                  </a:lnTo>
                  <a:lnTo>
                    <a:pt x="18094" y="5986"/>
                  </a:lnTo>
                  <a:lnTo>
                    <a:pt x="16467" y="6841"/>
                  </a:lnTo>
                  <a:lnTo>
                    <a:pt x="15667" y="7282"/>
                  </a:lnTo>
                  <a:lnTo>
                    <a:pt x="14840" y="7779"/>
                  </a:lnTo>
                  <a:lnTo>
                    <a:pt x="14040" y="8248"/>
                  </a:lnTo>
                  <a:lnTo>
                    <a:pt x="13212" y="8772"/>
                  </a:lnTo>
                  <a:lnTo>
                    <a:pt x="12412" y="9296"/>
                  </a:lnTo>
                  <a:lnTo>
                    <a:pt x="11612" y="9875"/>
                  </a:lnTo>
                  <a:lnTo>
                    <a:pt x="10813" y="10454"/>
                  </a:lnTo>
                  <a:lnTo>
                    <a:pt x="10013" y="11034"/>
                  </a:lnTo>
                  <a:lnTo>
                    <a:pt x="9240" y="11668"/>
                  </a:lnTo>
                  <a:lnTo>
                    <a:pt x="8441" y="12302"/>
                  </a:lnTo>
                  <a:lnTo>
                    <a:pt x="7696" y="12964"/>
                  </a:lnTo>
                  <a:lnTo>
                    <a:pt x="6924" y="13654"/>
                  </a:lnTo>
                  <a:lnTo>
                    <a:pt x="6179" y="14371"/>
                  </a:lnTo>
                  <a:lnTo>
                    <a:pt x="5434" y="15116"/>
                  </a:lnTo>
                  <a:lnTo>
                    <a:pt x="4689" y="15888"/>
                  </a:lnTo>
                  <a:lnTo>
                    <a:pt x="3972" y="16660"/>
                  </a:lnTo>
                  <a:lnTo>
                    <a:pt x="3283" y="17488"/>
                  </a:lnTo>
                  <a:lnTo>
                    <a:pt x="2593" y="18315"/>
                  </a:lnTo>
                  <a:lnTo>
                    <a:pt x="1904" y="19198"/>
                  </a:lnTo>
                  <a:lnTo>
                    <a:pt x="1242" y="20080"/>
                  </a:lnTo>
                  <a:lnTo>
                    <a:pt x="607" y="20991"/>
                  </a:lnTo>
                  <a:lnTo>
                    <a:pt x="0" y="21956"/>
                  </a:lnTo>
                  <a:lnTo>
                    <a:pt x="1131" y="21901"/>
                  </a:lnTo>
                  <a:lnTo>
                    <a:pt x="2235" y="21846"/>
                  </a:lnTo>
                  <a:lnTo>
                    <a:pt x="3338" y="21735"/>
                  </a:lnTo>
                  <a:lnTo>
                    <a:pt x="4441" y="21625"/>
                  </a:lnTo>
                  <a:lnTo>
                    <a:pt x="5517" y="21460"/>
                  </a:lnTo>
                  <a:lnTo>
                    <a:pt x="6565" y="21294"/>
                  </a:lnTo>
                  <a:lnTo>
                    <a:pt x="7613" y="21101"/>
                  </a:lnTo>
                  <a:lnTo>
                    <a:pt x="8634" y="20880"/>
                  </a:lnTo>
                  <a:lnTo>
                    <a:pt x="9654" y="20604"/>
                  </a:lnTo>
                  <a:lnTo>
                    <a:pt x="10647" y="20356"/>
                  </a:lnTo>
                  <a:lnTo>
                    <a:pt x="11640" y="20053"/>
                  </a:lnTo>
                  <a:lnTo>
                    <a:pt x="12605" y="19749"/>
                  </a:lnTo>
                  <a:lnTo>
                    <a:pt x="13571" y="19418"/>
                  </a:lnTo>
                  <a:lnTo>
                    <a:pt x="14509" y="19060"/>
                  </a:lnTo>
                  <a:lnTo>
                    <a:pt x="15419" y="18701"/>
                  </a:lnTo>
                  <a:lnTo>
                    <a:pt x="16329" y="18315"/>
                  </a:lnTo>
                  <a:lnTo>
                    <a:pt x="17239" y="17929"/>
                  </a:lnTo>
                  <a:lnTo>
                    <a:pt x="18094" y="17515"/>
                  </a:lnTo>
                  <a:lnTo>
                    <a:pt x="18977" y="17074"/>
                  </a:lnTo>
                  <a:lnTo>
                    <a:pt x="19804" y="16633"/>
                  </a:lnTo>
                  <a:lnTo>
                    <a:pt x="20632" y="16191"/>
                  </a:lnTo>
                  <a:lnTo>
                    <a:pt x="21459" y="15750"/>
                  </a:lnTo>
                  <a:lnTo>
                    <a:pt x="23004" y="14785"/>
                  </a:lnTo>
                  <a:lnTo>
                    <a:pt x="24521" y="13819"/>
                  </a:lnTo>
                  <a:lnTo>
                    <a:pt x="25955" y="12826"/>
                  </a:lnTo>
                  <a:lnTo>
                    <a:pt x="27334" y="11806"/>
                  </a:lnTo>
                  <a:lnTo>
                    <a:pt x="28603" y="10785"/>
                  </a:lnTo>
                  <a:lnTo>
                    <a:pt x="29844" y="9792"/>
                  </a:lnTo>
                  <a:lnTo>
                    <a:pt x="31003" y="8772"/>
                  </a:lnTo>
                  <a:lnTo>
                    <a:pt x="32078" y="7779"/>
                  </a:lnTo>
                  <a:lnTo>
                    <a:pt x="33071" y="6813"/>
                  </a:lnTo>
                  <a:lnTo>
                    <a:pt x="34009" y="5903"/>
                  </a:lnTo>
                  <a:lnTo>
                    <a:pt x="34864" y="4993"/>
                  </a:lnTo>
                  <a:lnTo>
                    <a:pt x="35636" y="4166"/>
                  </a:lnTo>
                  <a:lnTo>
                    <a:pt x="36326" y="3366"/>
                  </a:lnTo>
                  <a:lnTo>
                    <a:pt x="37512" y="1987"/>
                  </a:lnTo>
                  <a:lnTo>
                    <a:pt x="38339" y="938"/>
                  </a:lnTo>
                  <a:lnTo>
                    <a:pt x="38836" y="249"/>
                  </a:lnTo>
                  <a:lnTo>
                    <a:pt x="390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0"/>
            <p:cNvSpPr/>
            <p:nvPr/>
          </p:nvSpPr>
          <p:spPr>
            <a:xfrm>
              <a:off x="6178799" y="2311371"/>
              <a:ext cx="666420" cy="374899"/>
            </a:xfrm>
            <a:custGeom>
              <a:rect b="b" l="l" r="r" t="t"/>
              <a:pathLst>
                <a:path extrusionOk="0" h="21956" w="39029">
                  <a:moveTo>
                    <a:pt x="0" y="1"/>
                  </a:moveTo>
                  <a:lnTo>
                    <a:pt x="166" y="249"/>
                  </a:lnTo>
                  <a:lnTo>
                    <a:pt x="662" y="938"/>
                  </a:lnTo>
                  <a:lnTo>
                    <a:pt x="1517" y="1987"/>
                  </a:lnTo>
                  <a:lnTo>
                    <a:pt x="2676" y="3366"/>
                  </a:lnTo>
                  <a:lnTo>
                    <a:pt x="3365" y="4166"/>
                  </a:lnTo>
                  <a:lnTo>
                    <a:pt x="4165" y="4993"/>
                  </a:lnTo>
                  <a:lnTo>
                    <a:pt x="4992" y="5903"/>
                  </a:lnTo>
                  <a:lnTo>
                    <a:pt x="5930" y="6813"/>
                  </a:lnTo>
                  <a:lnTo>
                    <a:pt x="6951" y="7779"/>
                  </a:lnTo>
                  <a:lnTo>
                    <a:pt x="8026" y="8772"/>
                  </a:lnTo>
                  <a:lnTo>
                    <a:pt x="9185" y="9792"/>
                  </a:lnTo>
                  <a:lnTo>
                    <a:pt x="10398" y="10785"/>
                  </a:lnTo>
                  <a:lnTo>
                    <a:pt x="11695" y="11806"/>
                  </a:lnTo>
                  <a:lnTo>
                    <a:pt x="13046" y="12826"/>
                  </a:lnTo>
                  <a:lnTo>
                    <a:pt x="14481" y="13819"/>
                  </a:lnTo>
                  <a:lnTo>
                    <a:pt x="15998" y="14785"/>
                  </a:lnTo>
                  <a:lnTo>
                    <a:pt x="17570" y="15750"/>
                  </a:lnTo>
                  <a:lnTo>
                    <a:pt x="18370" y="16191"/>
                  </a:lnTo>
                  <a:lnTo>
                    <a:pt x="19197" y="16633"/>
                  </a:lnTo>
                  <a:lnTo>
                    <a:pt x="20052" y="17074"/>
                  </a:lnTo>
                  <a:lnTo>
                    <a:pt x="20907" y="17515"/>
                  </a:lnTo>
                  <a:lnTo>
                    <a:pt x="21790" y="17929"/>
                  </a:lnTo>
                  <a:lnTo>
                    <a:pt x="22672" y="18315"/>
                  </a:lnTo>
                  <a:lnTo>
                    <a:pt x="23583" y="18701"/>
                  </a:lnTo>
                  <a:lnTo>
                    <a:pt x="24493" y="19060"/>
                  </a:lnTo>
                  <a:lnTo>
                    <a:pt x="25431" y="19418"/>
                  </a:lnTo>
                  <a:lnTo>
                    <a:pt x="26396" y="19749"/>
                  </a:lnTo>
                  <a:lnTo>
                    <a:pt x="27361" y="20053"/>
                  </a:lnTo>
                  <a:lnTo>
                    <a:pt x="28354" y="20356"/>
                  </a:lnTo>
                  <a:lnTo>
                    <a:pt x="29347" y="20604"/>
                  </a:lnTo>
                  <a:lnTo>
                    <a:pt x="30368" y="20880"/>
                  </a:lnTo>
                  <a:lnTo>
                    <a:pt x="31388" y="21101"/>
                  </a:lnTo>
                  <a:lnTo>
                    <a:pt x="32437" y="21294"/>
                  </a:lnTo>
                  <a:lnTo>
                    <a:pt x="33512" y="21460"/>
                  </a:lnTo>
                  <a:lnTo>
                    <a:pt x="34588" y="21625"/>
                  </a:lnTo>
                  <a:lnTo>
                    <a:pt x="35664" y="21735"/>
                  </a:lnTo>
                  <a:lnTo>
                    <a:pt x="36767" y="21846"/>
                  </a:lnTo>
                  <a:lnTo>
                    <a:pt x="37898" y="21901"/>
                  </a:lnTo>
                  <a:lnTo>
                    <a:pt x="39029" y="21956"/>
                  </a:lnTo>
                  <a:lnTo>
                    <a:pt x="38394" y="20991"/>
                  </a:lnTo>
                  <a:lnTo>
                    <a:pt x="37760" y="20080"/>
                  </a:lnTo>
                  <a:lnTo>
                    <a:pt x="37098" y="19198"/>
                  </a:lnTo>
                  <a:lnTo>
                    <a:pt x="36436" y="18315"/>
                  </a:lnTo>
                  <a:lnTo>
                    <a:pt x="35746" y="17488"/>
                  </a:lnTo>
                  <a:lnTo>
                    <a:pt x="35029" y="16660"/>
                  </a:lnTo>
                  <a:lnTo>
                    <a:pt x="34312" y="15888"/>
                  </a:lnTo>
                  <a:lnTo>
                    <a:pt x="33595" y="15116"/>
                  </a:lnTo>
                  <a:lnTo>
                    <a:pt x="32850" y="14371"/>
                  </a:lnTo>
                  <a:lnTo>
                    <a:pt x="32106" y="13654"/>
                  </a:lnTo>
                  <a:lnTo>
                    <a:pt x="31333" y="12964"/>
                  </a:lnTo>
                  <a:lnTo>
                    <a:pt x="30561" y="12302"/>
                  </a:lnTo>
                  <a:lnTo>
                    <a:pt x="29789" y="11668"/>
                  </a:lnTo>
                  <a:lnTo>
                    <a:pt x="28989" y="11034"/>
                  </a:lnTo>
                  <a:lnTo>
                    <a:pt x="28189" y="10454"/>
                  </a:lnTo>
                  <a:lnTo>
                    <a:pt x="27389" y="9875"/>
                  </a:lnTo>
                  <a:lnTo>
                    <a:pt x="26589" y="9296"/>
                  </a:lnTo>
                  <a:lnTo>
                    <a:pt x="25789" y="8772"/>
                  </a:lnTo>
                  <a:lnTo>
                    <a:pt x="24989" y="8248"/>
                  </a:lnTo>
                  <a:lnTo>
                    <a:pt x="24162" y="7779"/>
                  </a:lnTo>
                  <a:lnTo>
                    <a:pt x="23362" y="7282"/>
                  </a:lnTo>
                  <a:lnTo>
                    <a:pt x="22535" y="6841"/>
                  </a:lnTo>
                  <a:lnTo>
                    <a:pt x="20907" y="5986"/>
                  </a:lnTo>
                  <a:lnTo>
                    <a:pt x="19307" y="5214"/>
                  </a:lnTo>
                  <a:lnTo>
                    <a:pt x="17708" y="4497"/>
                  </a:lnTo>
                  <a:lnTo>
                    <a:pt x="16136" y="3862"/>
                  </a:lnTo>
                  <a:lnTo>
                    <a:pt x="14591" y="3283"/>
                  </a:lnTo>
                  <a:lnTo>
                    <a:pt x="13102" y="2759"/>
                  </a:lnTo>
                  <a:lnTo>
                    <a:pt x="11640" y="2318"/>
                  </a:lnTo>
                  <a:lnTo>
                    <a:pt x="10233" y="1904"/>
                  </a:lnTo>
                  <a:lnTo>
                    <a:pt x="8881" y="1545"/>
                  </a:lnTo>
                  <a:lnTo>
                    <a:pt x="7613" y="1242"/>
                  </a:lnTo>
                  <a:lnTo>
                    <a:pt x="6399" y="966"/>
                  </a:lnTo>
                  <a:lnTo>
                    <a:pt x="5296" y="745"/>
                  </a:lnTo>
                  <a:lnTo>
                    <a:pt x="4248" y="552"/>
                  </a:lnTo>
                  <a:lnTo>
                    <a:pt x="2482" y="277"/>
                  </a:lnTo>
                  <a:lnTo>
                    <a:pt x="1131" y="111"/>
                  </a:lnTo>
                  <a:lnTo>
                    <a:pt x="276" y="28"/>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0"/>
            <p:cNvSpPr/>
            <p:nvPr/>
          </p:nvSpPr>
          <p:spPr>
            <a:xfrm>
              <a:off x="6069536" y="2202108"/>
              <a:ext cx="218065" cy="219021"/>
            </a:xfrm>
            <a:custGeom>
              <a:rect b="b" l="l" r="r" t="t"/>
              <a:pathLst>
                <a:path extrusionOk="0" h="12827" w="12771">
                  <a:moveTo>
                    <a:pt x="6068" y="1"/>
                  </a:moveTo>
                  <a:lnTo>
                    <a:pt x="5737" y="28"/>
                  </a:lnTo>
                  <a:lnTo>
                    <a:pt x="5103" y="139"/>
                  </a:lnTo>
                  <a:lnTo>
                    <a:pt x="4496" y="304"/>
                  </a:lnTo>
                  <a:lnTo>
                    <a:pt x="3889" y="497"/>
                  </a:lnTo>
                  <a:lnTo>
                    <a:pt x="3337" y="773"/>
                  </a:lnTo>
                  <a:lnTo>
                    <a:pt x="2813" y="1104"/>
                  </a:lnTo>
                  <a:lnTo>
                    <a:pt x="2317" y="1462"/>
                  </a:lnTo>
                  <a:lnTo>
                    <a:pt x="1876" y="1876"/>
                  </a:lnTo>
                  <a:lnTo>
                    <a:pt x="1462" y="2345"/>
                  </a:lnTo>
                  <a:lnTo>
                    <a:pt x="1103" y="2842"/>
                  </a:lnTo>
                  <a:lnTo>
                    <a:pt x="772" y="3366"/>
                  </a:lnTo>
                  <a:lnTo>
                    <a:pt x="496" y="3917"/>
                  </a:lnTo>
                  <a:lnTo>
                    <a:pt x="276" y="4497"/>
                  </a:lnTo>
                  <a:lnTo>
                    <a:pt x="138" y="5131"/>
                  </a:lnTo>
                  <a:lnTo>
                    <a:pt x="28" y="5765"/>
                  </a:lnTo>
                  <a:lnTo>
                    <a:pt x="0" y="6096"/>
                  </a:lnTo>
                  <a:lnTo>
                    <a:pt x="0" y="6400"/>
                  </a:lnTo>
                  <a:lnTo>
                    <a:pt x="0" y="6731"/>
                  </a:lnTo>
                  <a:lnTo>
                    <a:pt x="28" y="7062"/>
                  </a:lnTo>
                  <a:lnTo>
                    <a:pt x="138" y="7696"/>
                  </a:lnTo>
                  <a:lnTo>
                    <a:pt x="276" y="8330"/>
                  </a:lnTo>
                  <a:lnTo>
                    <a:pt x="496" y="8910"/>
                  </a:lnTo>
                  <a:lnTo>
                    <a:pt x="772" y="9461"/>
                  </a:lnTo>
                  <a:lnTo>
                    <a:pt x="1103" y="9985"/>
                  </a:lnTo>
                  <a:lnTo>
                    <a:pt x="1462" y="10482"/>
                  </a:lnTo>
                  <a:lnTo>
                    <a:pt x="1876" y="10951"/>
                  </a:lnTo>
                  <a:lnTo>
                    <a:pt x="2317" y="11364"/>
                  </a:lnTo>
                  <a:lnTo>
                    <a:pt x="2813" y="11723"/>
                  </a:lnTo>
                  <a:lnTo>
                    <a:pt x="3337" y="12054"/>
                  </a:lnTo>
                  <a:lnTo>
                    <a:pt x="3889" y="12330"/>
                  </a:lnTo>
                  <a:lnTo>
                    <a:pt x="4496" y="12523"/>
                  </a:lnTo>
                  <a:lnTo>
                    <a:pt x="5103" y="12688"/>
                  </a:lnTo>
                  <a:lnTo>
                    <a:pt x="5737" y="12799"/>
                  </a:lnTo>
                  <a:lnTo>
                    <a:pt x="6068" y="12799"/>
                  </a:lnTo>
                  <a:lnTo>
                    <a:pt x="6399" y="12826"/>
                  </a:lnTo>
                  <a:lnTo>
                    <a:pt x="6730" y="12799"/>
                  </a:lnTo>
                  <a:lnTo>
                    <a:pt x="7033" y="12799"/>
                  </a:lnTo>
                  <a:lnTo>
                    <a:pt x="7668" y="12688"/>
                  </a:lnTo>
                  <a:lnTo>
                    <a:pt x="8302" y="12523"/>
                  </a:lnTo>
                  <a:lnTo>
                    <a:pt x="8881" y="12330"/>
                  </a:lnTo>
                  <a:lnTo>
                    <a:pt x="9433" y="12054"/>
                  </a:lnTo>
                  <a:lnTo>
                    <a:pt x="9957" y="11723"/>
                  </a:lnTo>
                  <a:lnTo>
                    <a:pt x="10454" y="11364"/>
                  </a:lnTo>
                  <a:lnTo>
                    <a:pt x="10923" y="10951"/>
                  </a:lnTo>
                  <a:lnTo>
                    <a:pt x="11336" y="10482"/>
                  </a:lnTo>
                  <a:lnTo>
                    <a:pt x="11695" y="9985"/>
                  </a:lnTo>
                  <a:lnTo>
                    <a:pt x="11998" y="9461"/>
                  </a:lnTo>
                  <a:lnTo>
                    <a:pt x="12274" y="8910"/>
                  </a:lnTo>
                  <a:lnTo>
                    <a:pt x="12495" y="8330"/>
                  </a:lnTo>
                  <a:lnTo>
                    <a:pt x="12660" y="7696"/>
                  </a:lnTo>
                  <a:lnTo>
                    <a:pt x="12743" y="7062"/>
                  </a:lnTo>
                  <a:lnTo>
                    <a:pt x="12771" y="6731"/>
                  </a:lnTo>
                  <a:lnTo>
                    <a:pt x="12771" y="6400"/>
                  </a:lnTo>
                  <a:lnTo>
                    <a:pt x="12771" y="6096"/>
                  </a:lnTo>
                  <a:lnTo>
                    <a:pt x="12743" y="5765"/>
                  </a:lnTo>
                  <a:lnTo>
                    <a:pt x="12660" y="5131"/>
                  </a:lnTo>
                  <a:lnTo>
                    <a:pt x="12495" y="4497"/>
                  </a:lnTo>
                  <a:lnTo>
                    <a:pt x="12274" y="3917"/>
                  </a:lnTo>
                  <a:lnTo>
                    <a:pt x="11998" y="3366"/>
                  </a:lnTo>
                  <a:lnTo>
                    <a:pt x="11695" y="2842"/>
                  </a:lnTo>
                  <a:lnTo>
                    <a:pt x="11336" y="2345"/>
                  </a:lnTo>
                  <a:lnTo>
                    <a:pt x="10923" y="1876"/>
                  </a:lnTo>
                  <a:lnTo>
                    <a:pt x="10454" y="1462"/>
                  </a:lnTo>
                  <a:lnTo>
                    <a:pt x="9957" y="1104"/>
                  </a:lnTo>
                  <a:lnTo>
                    <a:pt x="9433" y="773"/>
                  </a:lnTo>
                  <a:lnTo>
                    <a:pt x="8881" y="497"/>
                  </a:lnTo>
                  <a:lnTo>
                    <a:pt x="8302" y="304"/>
                  </a:lnTo>
                  <a:lnTo>
                    <a:pt x="7668" y="139"/>
                  </a:lnTo>
                  <a:lnTo>
                    <a:pt x="7033" y="28"/>
                  </a:lnTo>
                  <a:lnTo>
                    <a:pt x="6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0"/>
            <p:cNvSpPr/>
            <p:nvPr/>
          </p:nvSpPr>
          <p:spPr>
            <a:xfrm>
              <a:off x="6117090" y="2250158"/>
              <a:ext cx="122940" cy="122923"/>
            </a:xfrm>
            <a:custGeom>
              <a:rect b="b" l="l" r="r" t="t"/>
              <a:pathLst>
                <a:path extrusionOk="0" h="7199" w="7200">
                  <a:moveTo>
                    <a:pt x="3228" y="0"/>
                  </a:moveTo>
                  <a:lnTo>
                    <a:pt x="2869" y="55"/>
                  </a:lnTo>
                  <a:lnTo>
                    <a:pt x="2538" y="138"/>
                  </a:lnTo>
                  <a:lnTo>
                    <a:pt x="2207" y="276"/>
                  </a:lnTo>
                  <a:lnTo>
                    <a:pt x="1876" y="414"/>
                  </a:lnTo>
                  <a:lnTo>
                    <a:pt x="1601" y="607"/>
                  </a:lnTo>
                  <a:lnTo>
                    <a:pt x="1325" y="800"/>
                  </a:lnTo>
                  <a:lnTo>
                    <a:pt x="1049" y="1048"/>
                  </a:lnTo>
                  <a:lnTo>
                    <a:pt x="828" y="1296"/>
                  </a:lnTo>
                  <a:lnTo>
                    <a:pt x="608" y="1572"/>
                  </a:lnTo>
                  <a:lnTo>
                    <a:pt x="442" y="1876"/>
                  </a:lnTo>
                  <a:lnTo>
                    <a:pt x="277" y="2179"/>
                  </a:lnTo>
                  <a:lnTo>
                    <a:pt x="166" y="2538"/>
                  </a:lnTo>
                  <a:lnTo>
                    <a:pt x="84" y="2869"/>
                  </a:lnTo>
                  <a:lnTo>
                    <a:pt x="28" y="3227"/>
                  </a:lnTo>
                  <a:lnTo>
                    <a:pt x="1" y="3586"/>
                  </a:lnTo>
                  <a:lnTo>
                    <a:pt x="28" y="3972"/>
                  </a:lnTo>
                  <a:lnTo>
                    <a:pt x="84" y="4330"/>
                  </a:lnTo>
                  <a:lnTo>
                    <a:pt x="166" y="4661"/>
                  </a:lnTo>
                  <a:lnTo>
                    <a:pt x="277" y="4992"/>
                  </a:lnTo>
                  <a:lnTo>
                    <a:pt x="442" y="5323"/>
                  </a:lnTo>
                  <a:lnTo>
                    <a:pt x="608" y="5627"/>
                  </a:lnTo>
                  <a:lnTo>
                    <a:pt x="828" y="5903"/>
                  </a:lnTo>
                  <a:lnTo>
                    <a:pt x="1049" y="6151"/>
                  </a:lnTo>
                  <a:lnTo>
                    <a:pt x="1325" y="6399"/>
                  </a:lnTo>
                  <a:lnTo>
                    <a:pt x="1601" y="6592"/>
                  </a:lnTo>
                  <a:lnTo>
                    <a:pt x="1876" y="6785"/>
                  </a:lnTo>
                  <a:lnTo>
                    <a:pt x="2207" y="6923"/>
                  </a:lnTo>
                  <a:lnTo>
                    <a:pt x="2538" y="7061"/>
                  </a:lnTo>
                  <a:lnTo>
                    <a:pt x="2869" y="7144"/>
                  </a:lnTo>
                  <a:lnTo>
                    <a:pt x="3228" y="7199"/>
                  </a:lnTo>
                  <a:lnTo>
                    <a:pt x="3973" y="7199"/>
                  </a:lnTo>
                  <a:lnTo>
                    <a:pt x="4331" y="7144"/>
                  </a:lnTo>
                  <a:lnTo>
                    <a:pt x="4690" y="7061"/>
                  </a:lnTo>
                  <a:lnTo>
                    <a:pt x="5021" y="6923"/>
                  </a:lnTo>
                  <a:lnTo>
                    <a:pt x="5324" y="6785"/>
                  </a:lnTo>
                  <a:lnTo>
                    <a:pt x="5628" y="6592"/>
                  </a:lnTo>
                  <a:lnTo>
                    <a:pt x="5903" y="6399"/>
                  </a:lnTo>
                  <a:lnTo>
                    <a:pt x="6152" y="6151"/>
                  </a:lnTo>
                  <a:lnTo>
                    <a:pt x="6372" y="5903"/>
                  </a:lnTo>
                  <a:lnTo>
                    <a:pt x="6593" y="5627"/>
                  </a:lnTo>
                  <a:lnTo>
                    <a:pt x="6786" y="5323"/>
                  </a:lnTo>
                  <a:lnTo>
                    <a:pt x="6924" y="4992"/>
                  </a:lnTo>
                  <a:lnTo>
                    <a:pt x="7034" y="4661"/>
                  </a:lnTo>
                  <a:lnTo>
                    <a:pt x="7145" y="4330"/>
                  </a:lnTo>
                  <a:lnTo>
                    <a:pt x="7200" y="3972"/>
                  </a:lnTo>
                  <a:lnTo>
                    <a:pt x="7200" y="3586"/>
                  </a:lnTo>
                  <a:lnTo>
                    <a:pt x="7200" y="3227"/>
                  </a:lnTo>
                  <a:lnTo>
                    <a:pt x="7145" y="2869"/>
                  </a:lnTo>
                  <a:lnTo>
                    <a:pt x="7034" y="2538"/>
                  </a:lnTo>
                  <a:lnTo>
                    <a:pt x="6924" y="2179"/>
                  </a:lnTo>
                  <a:lnTo>
                    <a:pt x="6786" y="1876"/>
                  </a:lnTo>
                  <a:lnTo>
                    <a:pt x="6593" y="1572"/>
                  </a:lnTo>
                  <a:lnTo>
                    <a:pt x="6372" y="1296"/>
                  </a:lnTo>
                  <a:lnTo>
                    <a:pt x="6152" y="1048"/>
                  </a:lnTo>
                  <a:lnTo>
                    <a:pt x="5903" y="800"/>
                  </a:lnTo>
                  <a:lnTo>
                    <a:pt x="5628" y="607"/>
                  </a:lnTo>
                  <a:lnTo>
                    <a:pt x="5324" y="414"/>
                  </a:lnTo>
                  <a:lnTo>
                    <a:pt x="5021" y="276"/>
                  </a:lnTo>
                  <a:lnTo>
                    <a:pt x="4690" y="138"/>
                  </a:lnTo>
                  <a:lnTo>
                    <a:pt x="4331" y="55"/>
                  </a:lnTo>
                  <a:lnTo>
                    <a:pt x="39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0"/>
            <p:cNvSpPr/>
            <p:nvPr/>
          </p:nvSpPr>
          <p:spPr>
            <a:xfrm>
              <a:off x="6293714" y="2381550"/>
              <a:ext cx="461076" cy="259523"/>
            </a:xfrm>
            <a:custGeom>
              <a:rect b="b" l="l" r="r" t="t"/>
              <a:pathLst>
                <a:path extrusionOk="0" h="15199" w="27003">
                  <a:moveTo>
                    <a:pt x="303" y="0"/>
                  </a:moveTo>
                  <a:lnTo>
                    <a:pt x="166" y="111"/>
                  </a:lnTo>
                  <a:lnTo>
                    <a:pt x="55" y="221"/>
                  </a:lnTo>
                  <a:lnTo>
                    <a:pt x="0" y="387"/>
                  </a:lnTo>
                  <a:lnTo>
                    <a:pt x="0" y="552"/>
                  </a:lnTo>
                  <a:lnTo>
                    <a:pt x="28" y="635"/>
                  </a:lnTo>
                  <a:lnTo>
                    <a:pt x="55" y="718"/>
                  </a:lnTo>
                  <a:lnTo>
                    <a:pt x="138" y="773"/>
                  </a:lnTo>
                  <a:lnTo>
                    <a:pt x="221" y="828"/>
                  </a:lnTo>
                  <a:lnTo>
                    <a:pt x="26341" y="15143"/>
                  </a:lnTo>
                  <a:lnTo>
                    <a:pt x="26451" y="15171"/>
                  </a:lnTo>
                  <a:lnTo>
                    <a:pt x="26534" y="15198"/>
                  </a:lnTo>
                  <a:lnTo>
                    <a:pt x="26617" y="15198"/>
                  </a:lnTo>
                  <a:lnTo>
                    <a:pt x="26699" y="15171"/>
                  </a:lnTo>
                  <a:lnTo>
                    <a:pt x="26837" y="15088"/>
                  </a:lnTo>
                  <a:lnTo>
                    <a:pt x="26948" y="14950"/>
                  </a:lnTo>
                  <a:lnTo>
                    <a:pt x="27003" y="14784"/>
                  </a:lnTo>
                  <a:lnTo>
                    <a:pt x="27003" y="14619"/>
                  </a:lnTo>
                  <a:lnTo>
                    <a:pt x="26975" y="14564"/>
                  </a:lnTo>
                  <a:lnTo>
                    <a:pt x="26920" y="14481"/>
                  </a:lnTo>
                  <a:lnTo>
                    <a:pt x="26865" y="14398"/>
                  </a:lnTo>
                  <a:lnTo>
                    <a:pt x="26782" y="14343"/>
                  </a:lnTo>
                  <a:lnTo>
                    <a:pt x="662" y="56"/>
                  </a:lnTo>
                  <a:lnTo>
                    <a:pt x="5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0"/>
            <p:cNvSpPr/>
            <p:nvPr/>
          </p:nvSpPr>
          <p:spPr>
            <a:xfrm>
              <a:off x="5589148" y="2381550"/>
              <a:ext cx="461093" cy="259523"/>
            </a:xfrm>
            <a:custGeom>
              <a:rect b="b" l="l" r="r" t="t"/>
              <a:pathLst>
                <a:path extrusionOk="0" h="15199" w="27004">
                  <a:moveTo>
                    <a:pt x="26452" y="0"/>
                  </a:moveTo>
                  <a:lnTo>
                    <a:pt x="26341" y="56"/>
                  </a:lnTo>
                  <a:lnTo>
                    <a:pt x="221" y="14343"/>
                  </a:lnTo>
                  <a:lnTo>
                    <a:pt x="138" y="14398"/>
                  </a:lnTo>
                  <a:lnTo>
                    <a:pt x="55" y="14481"/>
                  </a:lnTo>
                  <a:lnTo>
                    <a:pt x="28" y="14564"/>
                  </a:lnTo>
                  <a:lnTo>
                    <a:pt x="0" y="14619"/>
                  </a:lnTo>
                  <a:lnTo>
                    <a:pt x="0" y="14784"/>
                  </a:lnTo>
                  <a:lnTo>
                    <a:pt x="55" y="14950"/>
                  </a:lnTo>
                  <a:lnTo>
                    <a:pt x="138" y="15088"/>
                  </a:lnTo>
                  <a:lnTo>
                    <a:pt x="304" y="15171"/>
                  </a:lnTo>
                  <a:lnTo>
                    <a:pt x="386" y="15198"/>
                  </a:lnTo>
                  <a:lnTo>
                    <a:pt x="469" y="15198"/>
                  </a:lnTo>
                  <a:lnTo>
                    <a:pt x="552" y="15171"/>
                  </a:lnTo>
                  <a:lnTo>
                    <a:pt x="635" y="15143"/>
                  </a:lnTo>
                  <a:lnTo>
                    <a:pt x="26782" y="828"/>
                  </a:lnTo>
                  <a:lnTo>
                    <a:pt x="26865" y="773"/>
                  </a:lnTo>
                  <a:lnTo>
                    <a:pt x="26920" y="718"/>
                  </a:lnTo>
                  <a:lnTo>
                    <a:pt x="26976" y="635"/>
                  </a:lnTo>
                  <a:lnTo>
                    <a:pt x="27003" y="552"/>
                  </a:lnTo>
                  <a:lnTo>
                    <a:pt x="27003" y="387"/>
                  </a:lnTo>
                  <a:lnTo>
                    <a:pt x="26948" y="221"/>
                  </a:lnTo>
                  <a:lnTo>
                    <a:pt x="26838" y="111"/>
                  </a:lnTo>
                  <a:lnTo>
                    <a:pt x="267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0"/>
            <p:cNvSpPr/>
            <p:nvPr/>
          </p:nvSpPr>
          <p:spPr>
            <a:xfrm>
              <a:off x="6170791" y="1639316"/>
              <a:ext cx="15555" cy="523246"/>
            </a:xfrm>
            <a:custGeom>
              <a:rect b="b" l="l" r="r" t="t"/>
              <a:pathLst>
                <a:path extrusionOk="0" h="30644" w="911">
                  <a:moveTo>
                    <a:pt x="469" y="0"/>
                  </a:moveTo>
                  <a:lnTo>
                    <a:pt x="304" y="28"/>
                  </a:lnTo>
                  <a:lnTo>
                    <a:pt x="138" y="110"/>
                  </a:lnTo>
                  <a:lnTo>
                    <a:pt x="83" y="166"/>
                  </a:lnTo>
                  <a:lnTo>
                    <a:pt x="55" y="248"/>
                  </a:lnTo>
                  <a:lnTo>
                    <a:pt x="28" y="331"/>
                  </a:lnTo>
                  <a:lnTo>
                    <a:pt x="0" y="414"/>
                  </a:lnTo>
                  <a:lnTo>
                    <a:pt x="0" y="30230"/>
                  </a:lnTo>
                  <a:lnTo>
                    <a:pt x="28" y="30313"/>
                  </a:lnTo>
                  <a:lnTo>
                    <a:pt x="55" y="30396"/>
                  </a:lnTo>
                  <a:lnTo>
                    <a:pt x="83" y="30478"/>
                  </a:lnTo>
                  <a:lnTo>
                    <a:pt x="138" y="30533"/>
                  </a:lnTo>
                  <a:lnTo>
                    <a:pt x="304" y="30616"/>
                  </a:lnTo>
                  <a:lnTo>
                    <a:pt x="469" y="30644"/>
                  </a:lnTo>
                  <a:lnTo>
                    <a:pt x="635" y="30616"/>
                  </a:lnTo>
                  <a:lnTo>
                    <a:pt x="772" y="30533"/>
                  </a:lnTo>
                  <a:lnTo>
                    <a:pt x="828" y="30478"/>
                  </a:lnTo>
                  <a:lnTo>
                    <a:pt x="883" y="30396"/>
                  </a:lnTo>
                  <a:lnTo>
                    <a:pt x="910" y="30313"/>
                  </a:lnTo>
                  <a:lnTo>
                    <a:pt x="910" y="30230"/>
                  </a:lnTo>
                  <a:lnTo>
                    <a:pt x="910" y="414"/>
                  </a:lnTo>
                  <a:lnTo>
                    <a:pt x="910" y="331"/>
                  </a:lnTo>
                  <a:lnTo>
                    <a:pt x="883" y="248"/>
                  </a:lnTo>
                  <a:lnTo>
                    <a:pt x="828" y="166"/>
                  </a:lnTo>
                  <a:lnTo>
                    <a:pt x="772" y="110"/>
                  </a:lnTo>
                  <a:lnTo>
                    <a:pt x="635" y="28"/>
                  </a:lnTo>
                  <a:lnTo>
                    <a:pt x="4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 name="Google Shape;449;p50"/>
          <p:cNvGrpSpPr/>
          <p:nvPr/>
        </p:nvGrpSpPr>
        <p:grpSpPr>
          <a:xfrm>
            <a:off x="3729305" y="1551947"/>
            <a:ext cx="1592824" cy="1514405"/>
            <a:chOff x="3729305" y="1396766"/>
            <a:chExt cx="1592824" cy="1362978"/>
          </a:xfrm>
        </p:grpSpPr>
        <p:sp>
          <p:nvSpPr>
            <p:cNvPr id="450" name="Google Shape;450;p50"/>
            <p:cNvSpPr/>
            <p:nvPr/>
          </p:nvSpPr>
          <p:spPr>
            <a:xfrm>
              <a:off x="4421628" y="1396766"/>
              <a:ext cx="207717" cy="915100"/>
            </a:xfrm>
            <a:custGeom>
              <a:rect b="b" l="l" r="r" t="t"/>
              <a:pathLst>
                <a:path extrusionOk="0" h="53593" w="12165">
                  <a:moveTo>
                    <a:pt x="6096" y="0"/>
                  </a:moveTo>
                  <a:lnTo>
                    <a:pt x="5462" y="1186"/>
                  </a:lnTo>
                  <a:lnTo>
                    <a:pt x="4882" y="2400"/>
                  </a:lnTo>
                  <a:lnTo>
                    <a:pt x="4331" y="3614"/>
                  </a:lnTo>
                  <a:lnTo>
                    <a:pt x="3834" y="4827"/>
                  </a:lnTo>
                  <a:lnTo>
                    <a:pt x="3365" y="6041"/>
                  </a:lnTo>
                  <a:lnTo>
                    <a:pt x="2924" y="7254"/>
                  </a:lnTo>
                  <a:lnTo>
                    <a:pt x="2538" y="8468"/>
                  </a:lnTo>
                  <a:lnTo>
                    <a:pt x="2152" y="9654"/>
                  </a:lnTo>
                  <a:lnTo>
                    <a:pt x="1821" y="10868"/>
                  </a:lnTo>
                  <a:lnTo>
                    <a:pt x="1517" y="12081"/>
                  </a:lnTo>
                  <a:lnTo>
                    <a:pt x="1242" y="13267"/>
                  </a:lnTo>
                  <a:lnTo>
                    <a:pt x="1021" y="14481"/>
                  </a:lnTo>
                  <a:lnTo>
                    <a:pt x="800" y="15667"/>
                  </a:lnTo>
                  <a:lnTo>
                    <a:pt x="607" y="16853"/>
                  </a:lnTo>
                  <a:lnTo>
                    <a:pt x="442" y="18039"/>
                  </a:lnTo>
                  <a:lnTo>
                    <a:pt x="331" y="19197"/>
                  </a:lnTo>
                  <a:lnTo>
                    <a:pt x="221" y="20356"/>
                  </a:lnTo>
                  <a:lnTo>
                    <a:pt x="138" y="21514"/>
                  </a:lnTo>
                  <a:lnTo>
                    <a:pt x="56" y="22673"/>
                  </a:lnTo>
                  <a:lnTo>
                    <a:pt x="28" y="23804"/>
                  </a:lnTo>
                  <a:lnTo>
                    <a:pt x="0" y="24935"/>
                  </a:lnTo>
                  <a:lnTo>
                    <a:pt x="0" y="26038"/>
                  </a:lnTo>
                  <a:lnTo>
                    <a:pt x="28" y="27141"/>
                  </a:lnTo>
                  <a:lnTo>
                    <a:pt x="83" y="28244"/>
                  </a:lnTo>
                  <a:lnTo>
                    <a:pt x="138" y="29320"/>
                  </a:lnTo>
                  <a:lnTo>
                    <a:pt x="221" y="30368"/>
                  </a:lnTo>
                  <a:lnTo>
                    <a:pt x="414" y="32464"/>
                  </a:lnTo>
                  <a:lnTo>
                    <a:pt x="662" y="34478"/>
                  </a:lnTo>
                  <a:lnTo>
                    <a:pt x="966" y="36409"/>
                  </a:lnTo>
                  <a:lnTo>
                    <a:pt x="1297" y="38284"/>
                  </a:lnTo>
                  <a:lnTo>
                    <a:pt x="1683" y="40077"/>
                  </a:lnTo>
                  <a:lnTo>
                    <a:pt x="2069" y="41787"/>
                  </a:lnTo>
                  <a:lnTo>
                    <a:pt x="2483" y="43414"/>
                  </a:lnTo>
                  <a:lnTo>
                    <a:pt x="2897" y="44932"/>
                  </a:lnTo>
                  <a:lnTo>
                    <a:pt x="3338" y="46338"/>
                  </a:lnTo>
                  <a:lnTo>
                    <a:pt x="3752" y="47635"/>
                  </a:lnTo>
                  <a:lnTo>
                    <a:pt x="4165" y="48821"/>
                  </a:lnTo>
                  <a:lnTo>
                    <a:pt x="4551" y="49896"/>
                  </a:lnTo>
                  <a:lnTo>
                    <a:pt x="4910" y="50862"/>
                  </a:lnTo>
                  <a:lnTo>
                    <a:pt x="5544" y="52351"/>
                  </a:lnTo>
                  <a:lnTo>
                    <a:pt x="5931" y="53289"/>
                  </a:lnTo>
                  <a:lnTo>
                    <a:pt x="6096" y="53592"/>
                  </a:lnTo>
                  <a:lnTo>
                    <a:pt x="6234" y="53289"/>
                  </a:lnTo>
                  <a:lnTo>
                    <a:pt x="6648" y="52351"/>
                  </a:lnTo>
                  <a:lnTo>
                    <a:pt x="7255" y="50862"/>
                  </a:lnTo>
                  <a:lnTo>
                    <a:pt x="7641" y="49896"/>
                  </a:lnTo>
                  <a:lnTo>
                    <a:pt x="8027" y="48821"/>
                  </a:lnTo>
                  <a:lnTo>
                    <a:pt x="8441" y="47635"/>
                  </a:lnTo>
                  <a:lnTo>
                    <a:pt x="8854" y="46338"/>
                  </a:lnTo>
                  <a:lnTo>
                    <a:pt x="9268" y="44932"/>
                  </a:lnTo>
                  <a:lnTo>
                    <a:pt x="9709" y="43414"/>
                  </a:lnTo>
                  <a:lnTo>
                    <a:pt x="10123" y="41787"/>
                  </a:lnTo>
                  <a:lnTo>
                    <a:pt x="10509" y="40077"/>
                  </a:lnTo>
                  <a:lnTo>
                    <a:pt x="10895" y="38284"/>
                  </a:lnTo>
                  <a:lnTo>
                    <a:pt x="11226" y="36409"/>
                  </a:lnTo>
                  <a:lnTo>
                    <a:pt x="11530" y="34478"/>
                  </a:lnTo>
                  <a:lnTo>
                    <a:pt x="11778" y="32464"/>
                  </a:lnTo>
                  <a:lnTo>
                    <a:pt x="11971" y="30368"/>
                  </a:lnTo>
                  <a:lnTo>
                    <a:pt x="12054" y="29320"/>
                  </a:lnTo>
                  <a:lnTo>
                    <a:pt x="12109" y="28244"/>
                  </a:lnTo>
                  <a:lnTo>
                    <a:pt x="12164" y="27141"/>
                  </a:lnTo>
                  <a:lnTo>
                    <a:pt x="12164" y="26038"/>
                  </a:lnTo>
                  <a:lnTo>
                    <a:pt x="12164" y="24935"/>
                  </a:lnTo>
                  <a:lnTo>
                    <a:pt x="12164" y="23804"/>
                  </a:lnTo>
                  <a:lnTo>
                    <a:pt x="12109" y="22673"/>
                  </a:lnTo>
                  <a:lnTo>
                    <a:pt x="12054" y="21514"/>
                  </a:lnTo>
                  <a:lnTo>
                    <a:pt x="11971" y="20356"/>
                  </a:lnTo>
                  <a:lnTo>
                    <a:pt x="11861" y="19197"/>
                  </a:lnTo>
                  <a:lnTo>
                    <a:pt x="11723" y="18039"/>
                  </a:lnTo>
                  <a:lnTo>
                    <a:pt x="11585" y="16853"/>
                  </a:lnTo>
                  <a:lnTo>
                    <a:pt x="11392" y="15667"/>
                  </a:lnTo>
                  <a:lnTo>
                    <a:pt x="11171" y="14481"/>
                  </a:lnTo>
                  <a:lnTo>
                    <a:pt x="10923" y="13267"/>
                  </a:lnTo>
                  <a:lnTo>
                    <a:pt x="10675" y="12081"/>
                  </a:lnTo>
                  <a:lnTo>
                    <a:pt x="10371" y="10868"/>
                  </a:lnTo>
                  <a:lnTo>
                    <a:pt x="10013" y="9654"/>
                  </a:lnTo>
                  <a:lnTo>
                    <a:pt x="9654" y="8468"/>
                  </a:lnTo>
                  <a:lnTo>
                    <a:pt x="9268" y="7254"/>
                  </a:lnTo>
                  <a:lnTo>
                    <a:pt x="8827" y="6041"/>
                  </a:lnTo>
                  <a:lnTo>
                    <a:pt x="8358" y="4827"/>
                  </a:lnTo>
                  <a:lnTo>
                    <a:pt x="7834" y="3614"/>
                  </a:lnTo>
                  <a:lnTo>
                    <a:pt x="7310" y="2400"/>
                  </a:lnTo>
                  <a:lnTo>
                    <a:pt x="6703" y="1186"/>
                  </a:lnTo>
                  <a:lnTo>
                    <a:pt x="60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0"/>
            <p:cNvSpPr/>
            <p:nvPr/>
          </p:nvSpPr>
          <p:spPr>
            <a:xfrm>
              <a:off x="3729305" y="2311850"/>
              <a:ext cx="796429" cy="447894"/>
            </a:xfrm>
            <a:custGeom>
              <a:rect b="b" l="l" r="r" t="t"/>
              <a:pathLst>
                <a:path extrusionOk="0" h="26231" w="46643">
                  <a:moveTo>
                    <a:pt x="46642" y="0"/>
                  </a:moveTo>
                  <a:lnTo>
                    <a:pt x="46283" y="28"/>
                  </a:lnTo>
                  <a:lnTo>
                    <a:pt x="45263" y="138"/>
                  </a:lnTo>
                  <a:lnTo>
                    <a:pt x="43663" y="331"/>
                  </a:lnTo>
                  <a:lnTo>
                    <a:pt x="42670" y="469"/>
                  </a:lnTo>
                  <a:lnTo>
                    <a:pt x="41539" y="662"/>
                  </a:lnTo>
                  <a:lnTo>
                    <a:pt x="40326" y="883"/>
                  </a:lnTo>
                  <a:lnTo>
                    <a:pt x="38974" y="1131"/>
                  </a:lnTo>
                  <a:lnTo>
                    <a:pt x="37540" y="1462"/>
                  </a:lnTo>
                  <a:lnTo>
                    <a:pt x="35995" y="1821"/>
                  </a:lnTo>
                  <a:lnTo>
                    <a:pt x="34396" y="2262"/>
                  </a:lnTo>
                  <a:lnTo>
                    <a:pt x="32713" y="2758"/>
                  </a:lnTo>
                  <a:lnTo>
                    <a:pt x="30975" y="3283"/>
                  </a:lnTo>
                  <a:lnTo>
                    <a:pt x="29183" y="3917"/>
                  </a:lnTo>
                  <a:lnTo>
                    <a:pt x="27335" y="4606"/>
                  </a:lnTo>
                  <a:lnTo>
                    <a:pt x="25459" y="5379"/>
                  </a:lnTo>
                  <a:lnTo>
                    <a:pt x="23556" y="6206"/>
                  </a:lnTo>
                  <a:lnTo>
                    <a:pt x="22591" y="6675"/>
                  </a:lnTo>
                  <a:lnTo>
                    <a:pt x="21625" y="7144"/>
                  </a:lnTo>
                  <a:lnTo>
                    <a:pt x="20660" y="7640"/>
                  </a:lnTo>
                  <a:lnTo>
                    <a:pt x="19694" y="8165"/>
                  </a:lnTo>
                  <a:lnTo>
                    <a:pt x="18729" y="8716"/>
                  </a:lnTo>
                  <a:lnTo>
                    <a:pt x="17736" y="9268"/>
                  </a:lnTo>
                  <a:lnTo>
                    <a:pt x="16771" y="9875"/>
                  </a:lnTo>
                  <a:lnTo>
                    <a:pt x="15805" y="10481"/>
                  </a:lnTo>
                  <a:lnTo>
                    <a:pt x="14840" y="11116"/>
                  </a:lnTo>
                  <a:lnTo>
                    <a:pt x="13875" y="11778"/>
                  </a:lnTo>
                  <a:lnTo>
                    <a:pt x="12937" y="12467"/>
                  </a:lnTo>
                  <a:lnTo>
                    <a:pt x="11971" y="13184"/>
                  </a:lnTo>
                  <a:lnTo>
                    <a:pt x="11034" y="13929"/>
                  </a:lnTo>
                  <a:lnTo>
                    <a:pt x="10096" y="14701"/>
                  </a:lnTo>
                  <a:lnTo>
                    <a:pt x="9186" y="15501"/>
                  </a:lnTo>
                  <a:lnTo>
                    <a:pt x="8275" y="16329"/>
                  </a:lnTo>
                  <a:lnTo>
                    <a:pt x="7365" y="17156"/>
                  </a:lnTo>
                  <a:lnTo>
                    <a:pt x="6483" y="18039"/>
                  </a:lnTo>
                  <a:lnTo>
                    <a:pt x="5628" y="18977"/>
                  </a:lnTo>
                  <a:lnTo>
                    <a:pt x="4773" y="19915"/>
                  </a:lnTo>
                  <a:lnTo>
                    <a:pt x="3917" y="20880"/>
                  </a:lnTo>
                  <a:lnTo>
                    <a:pt x="3090" y="21873"/>
                  </a:lnTo>
                  <a:lnTo>
                    <a:pt x="2290" y="22921"/>
                  </a:lnTo>
                  <a:lnTo>
                    <a:pt x="1518" y="23997"/>
                  </a:lnTo>
                  <a:lnTo>
                    <a:pt x="746" y="25100"/>
                  </a:lnTo>
                  <a:lnTo>
                    <a:pt x="1" y="26231"/>
                  </a:lnTo>
                  <a:lnTo>
                    <a:pt x="1352" y="26176"/>
                  </a:lnTo>
                  <a:lnTo>
                    <a:pt x="2676" y="26093"/>
                  </a:lnTo>
                  <a:lnTo>
                    <a:pt x="4000" y="25983"/>
                  </a:lnTo>
                  <a:lnTo>
                    <a:pt x="5297" y="25817"/>
                  </a:lnTo>
                  <a:lnTo>
                    <a:pt x="6593" y="25652"/>
                  </a:lnTo>
                  <a:lnTo>
                    <a:pt x="7862" y="25431"/>
                  </a:lnTo>
                  <a:lnTo>
                    <a:pt x="9103" y="25183"/>
                  </a:lnTo>
                  <a:lnTo>
                    <a:pt x="10344" y="24934"/>
                  </a:lnTo>
                  <a:lnTo>
                    <a:pt x="11558" y="24631"/>
                  </a:lnTo>
                  <a:lnTo>
                    <a:pt x="12744" y="24300"/>
                  </a:lnTo>
                  <a:lnTo>
                    <a:pt x="13930" y="23969"/>
                  </a:lnTo>
                  <a:lnTo>
                    <a:pt x="15088" y="23583"/>
                  </a:lnTo>
                  <a:lnTo>
                    <a:pt x="16219" y="23197"/>
                  </a:lnTo>
                  <a:lnTo>
                    <a:pt x="17350" y="22783"/>
                  </a:lnTo>
                  <a:lnTo>
                    <a:pt x="18453" y="22342"/>
                  </a:lnTo>
                  <a:lnTo>
                    <a:pt x="19529" y="21873"/>
                  </a:lnTo>
                  <a:lnTo>
                    <a:pt x="20605" y="21404"/>
                  </a:lnTo>
                  <a:lnTo>
                    <a:pt x="21653" y="20907"/>
                  </a:lnTo>
                  <a:lnTo>
                    <a:pt x="22673" y="20411"/>
                  </a:lnTo>
                  <a:lnTo>
                    <a:pt x="23666" y="19887"/>
                  </a:lnTo>
                  <a:lnTo>
                    <a:pt x="24659" y="19335"/>
                  </a:lnTo>
                  <a:lnTo>
                    <a:pt x="25625" y="18784"/>
                  </a:lnTo>
                  <a:lnTo>
                    <a:pt x="26590" y="18232"/>
                  </a:lnTo>
                  <a:lnTo>
                    <a:pt x="27500" y="17680"/>
                  </a:lnTo>
                  <a:lnTo>
                    <a:pt x="28410" y="17101"/>
                  </a:lnTo>
                  <a:lnTo>
                    <a:pt x="29321" y="16494"/>
                  </a:lnTo>
                  <a:lnTo>
                    <a:pt x="31031" y="15308"/>
                  </a:lnTo>
                  <a:lnTo>
                    <a:pt x="32658" y="14095"/>
                  </a:lnTo>
                  <a:lnTo>
                    <a:pt x="34203" y="12881"/>
                  </a:lnTo>
                  <a:lnTo>
                    <a:pt x="35664" y="11667"/>
                  </a:lnTo>
                  <a:lnTo>
                    <a:pt x="37044" y="10481"/>
                  </a:lnTo>
                  <a:lnTo>
                    <a:pt x="38340" y="9295"/>
                  </a:lnTo>
                  <a:lnTo>
                    <a:pt x="39526" y="8137"/>
                  </a:lnTo>
                  <a:lnTo>
                    <a:pt x="40657" y="7034"/>
                  </a:lnTo>
                  <a:lnTo>
                    <a:pt x="41677" y="5958"/>
                  </a:lnTo>
                  <a:lnTo>
                    <a:pt x="42588" y="4965"/>
                  </a:lnTo>
                  <a:lnTo>
                    <a:pt x="43443" y="4027"/>
                  </a:lnTo>
                  <a:lnTo>
                    <a:pt x="44187" y="3145"/>
                  </a:lnTo>
                  <a:lnTo>
                    <a:pt x="44822" y="2372"/>
                  </a:lnTo>
                  <a:lnTo>
                    <a:pt x="45815" y="1104"/>
                  </a:lnTo>
                  <a:lnTo>
                    <a:pt x="46421" y="304"/>
                  </a:lnTo>
                  <a:lnTo>
                    <a:pt x="466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0"/>
            <p:cNvSpPr/>
            <p:nvPr/>
          </p:nvSpPr>
          <p:spPr>
            <a:xfrm>
              <a:off x="4525717" y="2311850"/>
              <a:ext cx="796412" cy="447894"/>
            </a:xfrm>
            <a:custGeom>
              <a:rect b="b" l="l" r="r" t="t"/>
              <a:pathLst>
                <a:path extrusionOk="0" h="26231" w="46642">
                  <a:moveTo>
                    <a:pt x="0" y="0"/>
                  </a:moveTo>
                  <a:lnTo>
                    <a:pt x="193" y="304"/>
                  </a:lnTo>
                  <a:lnTo>
                    <a:pt x="800" y="1104"/>
                  </a:lnTo>
                  <a:lnTo>
                    <a:pt x="1820" y="2372"/>
                  </a:lnTo>
                  <a:lnTo>
                    <a:pt x="2455" y="3145"/>
                  </a:lnTo>
                  <a:lnTo>
                    <a:pt x="3200" y="4027"/>
                  </a:lnTo>
                  <a:lnTo>
                    <a:pt x="4027" y="4965"/>
                  </a:lnTo>
                  <a:lnTo>
                    <a:pt x="4965" y="5958"/>
                  </a:lnTo>
                  <a:lnTo>
                    <a:pt x="5985" y="7034"/>
                  </a:lnTo>
                  <a:lnTo>
                    <a:pt x="7089" y="8137"/>
                  </a:lnTo>
                  <a:lnTo>
                    <a:pt x="8302" y="9295"/>
                  </a:lnTo>
                  <a:lnTo>
                    <a:pt x="9599" y="10481"/>
                  </a:lnTo>
                  <a:lnTo>
                    <a:pt x="10978" y="11667"/>
                  </a:lnTo>
                  <a:lnTo>
                    <a:pt x="12440" y="12881"/>
                  </a:lnTo>
                  <a:lnTo>
                    <a:pt x="13984" y="14095"/>
                  </a:lnTo>
                  <a:lnTo>
                    <a:pt x="15612" y="15308"/>
                  </a:lnTo>
                  <a:lnTo>
                    <a:pt x="17322" y="16494"/>
                  </a:lnTo>
                  <a:lnTo>
                    <a:pt x="18204" y="17101"/>
                  </a:lnTo>
                  <a:lnTo>
                    <a:pt x="19114" y="17680"/>
                  </a:lnTo>
                  <a:lnTo>
                    <a:pt x="20052" y="18232"/>
                  </a:lnTo>
                  <a:lnTo>
                    <a:pt x="20990" y="18784"/>
                  </a:lnTo>
                  <a:lnTo>
                    <a:pt x="21983" y="19335"/>
                  </a:lnTo>
                  <a:lnTo>
                    <a:pt x="22948" y="19887"/>
                  </a:lnTo>
                  <a:lnTo>
                    <a:pt x="23969" y="20411"/>
                  </a:lnTo>
                  <a:lnTo>
                    <a:pt x="24989" y="20907"/>
                  </a:lnTo>
                  <a:lnTo>
                    <a:pt x="26038" y="21404"/>
                  </a:lnTo>
                  <a:lnTo>
                    <a:pt x="27113" y="21873"/>
                  </a:lnTo>
                  <a:lnTo>
                    <a:pt x="28189" y="22342"/>
                  </a:lnTo>
                  <a:lnTo>
                    <a:pt x="29292" y="22783"/>
                  </a:lnTo>
                  <a:lnTo>
                    <a:pt x="30423" y="23197"/>
                  </a:lnTo>
                  <a:lnTo>
                    <a:pt x="31554" y="23583"/>
                  </a:lnTo>
                  <a:lnTo>
                    <a:pt x="32712" y="23969"/>
                  </a:lnTo>
                  <a:lnTo>
                    <a:pt x="33898" y="24300"/>
                  </a:lnTo>
                  <a:lnTo>
                    <a:pt x="35084" y="24631"/>
                  </a:lnTo>
                  <a:lnTo>
                    <a:pt x="36298" y="24934"/>
                  </a:lnTo>
                  <a:lnTo>
                    <a:pt x="37539" y="25183"/>
                  </a:lnTo>
                  <a:lnTo>
                    <a:pt x="38780" y="25431"/>
                  </a:lnTo>
                  <a:lnTo>
                    <a:pt x="40049" y="25652"/>
                  </a:lnTo>
                  <a:lnTo>
                    <a:pt x="41346" y="25817"/>
                  </a:lnTo>
                  <a:lnTo>
                    <a:pt x="42642" y="25983"/>
                  </a:lnTo>
                  <a:lnTo>
                    <a:pt x="43966" y="26093"/>
                  </a:lnTo>
                  <a:lnTo>
                    <a:pt x="45290" y="26176"/>
                  </a:lnTo>
                  <a:lnTo>
                    <a:pt x="46641" y="26231"/>
                  </a:lnTo>
                  <a:lnTo>
                    <a:pt x="45897" y="25100"/>
                  </a:lnTo>
                  <a:lnTo>
                    <a:pt x="45124" y="23997"/>
                  </a:lnTo>
                  <a:lnTo>
                    <a:pt x="44352" y="22921"/>
                  </a:lnTo>
                  <a:lnTo>
                    <a:pt x="43552" y="21873"/>
                  </a:lnTo>
                  <a:lnTo>
                    <a:pt x="42725" y="20880"/>
                  </a:lnTo>
                  <a:lnTo>
                    <a:pt x="41870" y="19915"/>
                  </a:lnTo>
                  <a:lnTo>
                    <a:pt x="41015" y="18977"/>
                  </a:lnTo>
                  <a:lnTo>
                    <a:pt x="40160" y="18039"/>
                  </a:lnTo>
                  <a:lnTo>
                    <a:pt x="39249" y="17156"/>
                  </a:lnTo>
                  <a:lnTo>
                    <a:pt x="38367" y="16329"/>
                  </a:lnTo>
                  <a:lnTo>
                    <a:pt x="37456" y="15501"/>
                  </a:lnTo>
                  <a:lnTo>
                    <a:pt x="36519" y="14701"/>
                  </a:lnTo>
                  <a:lnTo>
                    <a:pt x="35608" y="13929"/>
                  </a:lnTo>
                  <a:lnTo>
                    <a:pt x="34643" y="13184"/>
                  </a:lnTo>
                  <a:lnTo>
                    <a:pt x="33705" y="12467"/>
                  </a:lnTo>
                  <a:lnTo>
                    <a:pt x="32768" y="11778"/>
                  </a:lnTo>
                  <a:lnTo>
                    <a:pt x="31802" y="11116"/>
                  </a:lnTo>
                  <a:lnTo>
                    <a:pt x="30837" y="10481"/>
                  </a:lnTo>
                  <a:lnTo>
                    <a:pt x="29871" y="9875"/>
                  </a:lnTo>
                  <a:lnTo>
                    <a:pt x="28878" y="9268"/>
                  </a:lnTo>
                  <a:lnTo>
                    <a:pt x="27913" y="8716"/>
                  </a:lnTo>
                  <a:lnTo>
                    <a:pt x="26948" y="8165"/>
                  </a:lnTo>
                  <a:lnTo>
                    <a:pt x="25982" y="7640"/>
                  </a:lnTo>
                  <a:lnTo>
                    <a:pt x="25017" y="7144"/>
                  </a:lnTo>
                  <a:lnTo>
                    <a:pt x="24052" y="6675"/>
                  </a:lnTo>
                  <a:lnTo>
                    <a:pt x="23086" y="6206"/>
                  </a:lnTo>
                  <a:lnTo>
                    <a:pt x="21183" y="5379"/>
                  </a:lnTo>
                  <a:lnTo>
                    <a:pt x="19307" y="4606"/>
                  </a:lnTo>
                  <a:lnTo>
                    <a:pt x="17459" y="3917"/>
                  </a:lnTo>
                  <a:lnTo>
                    <a:pt x="15667" y="3283"/>
                  </a:lnTo>
                  <a:lnTo>
                    <a:pt x="13929" y="2758"/>
                  </a:lnTo>
                  <a:lnTo>
                    <a:pt x="12246" y="2262"/>
                  </a:lnTo>
                  <a:lnTo>
                    <a:pt x="10619" y="1821"/>
                  </a:lnTo>
                  <a:lnTo>
                    <a:pt x="9102" y="1462"/>
                  </a:lnTo>
                  <a:lnTo>
                    <a:pt x="7668" y="1131"/>
                  </a:lnTo>
                  <a:lnTo>
                    <a:pt x="6316" y="883"/>
                  </a:lnTo>
                  <a:lnTo>
                    <a:pt x="5075" y="662"/>
                  </a:lnTo>
                  <a:lnTo>
                    <a:pt x="3972" y="469"/>
                  </a:lnTo>
                  <a:lnTo>
                    <a:pt x="2951" y="331"/>
                  </a:lnTo>
                  <a:lnTo>
                    <a:pt x="1352" y="138"/>
                  </a:lnTo>
                  <a:lnTo>
                    <a:pt x="359" y="28"/>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0"/>
            <p:cNvSpPr/>
            <p:nvPr/>
          </p:nvSpPr>
          <p:spPr>
            <a:xfrm>
              <a:off x="4395247" y="2180918"/>
              <a:ext cx="260940" cy="261879"/>
            </a:xfrm>
            <a:custGeom>
              <a:rect b="b" l="l" r="r" t="t"/>
              <a:pathLst>
                <a:path extrusionOk="0" h="15337" w="15282">
                  <a:moveTo>
                    <a:pt x="7641" y="0"/>
                  </a:moveTo>
                  <a:lnTo>
                    <a:pt x="7255" y="28"/>
                  </a:lnTo>
                  <a:lnTo>
                    <a:pt x="6869" y="56"/>
                  </a:lnTo>
                  <a:lnTo>
                    <a:pt x="6483" y="111"/>
                  </a:lnTo>
                  <a:lnTo>
                    <a:pt x="6096" y="166"/>
                  </a:lnTo>
                  <a:lnTo>
                    <a:pt x="5738" y="249"/>
                  </a:lnTo>
                  <a:lnTo>
                    <a:pt x="5379" y="359"/>
                  </a:lnTo>
                  <a:lnTo>
                    <a:pt x="5021" y="469"/>
                  </a:lnTo>
                  <a:lnTo>
                    <a:pt x="4662" y="607"/>
                  </a:lnTo>
                  <a:lnTo>
                    <a:pt x="4331" y="773"/>
                  </a:lnTo>
                  <a:lnTo>
                    <a:pt x="4000" y="938"/>
                  </a:lnTo>
                  <a:lnTo>
                    <a:pt x="3669" y="1131"/>
                  </a:lnTo>
                  <a:lnTo>
                    <a:pt x="3366" y="1324"/>
                  </a:lnTo>
                  <a:lnTo>
                    <a:pt x="3062" y="1545"/>
                  </a:lnTo>
                  <a:lnTo>
                    <a:pt x="2787" y="1766"/>
                  </a:lnTo>
                  <a:lnTo>
                    <a:pt x="2511" y="2014"/>
                  </a:lnTo>
                  <a:lnTo>
                    <a:pt x="2235" y="2262"/>
                  </a:lnTo>
                  <a:lnTo>
                    <a:pt x="1987" y="2510"/>
                  </a:lnTo>
                  <a:lnTo>
                    <a:pt x="1739" y="2814"/>
                  </a:lnTo>
                  <a:lnTo>
                    <a:pt x="1518" y="3090"/>
                  </a:lnTo>
                  <a:lnTo>
                    <a:pt x="1297" y="3393"/>
                  </a:lnTo>
                  <a:lnTo>
                    <a:pt x="1104" y="3696"/>
                  </a:lnTo>
                  <a:lnTo>
                    <a:pt x="911" y="4027"/>
                  </a:lnTo>
                  <a:lnTo>
                    <a:pt x="746" y="4358"/>
                  </a:lnTo>
                  <a:lnTo>
                    <a:pt x="608" y="4689"/>
                  </a:lnTo>
                  <a:lnTo>
                    <a:pt x="470" y="5048"/>
                  </a:lnTo>
                  <a:lnTo>
                    <a:pt x="332" y="5407"/>
                  </a:lnTo>
                  <a:lnTo>
                    <a:pt x="249" y="5765"/>
                  </a:lnTo>
                  <a:lnTo>
                    <a:pt x="166" y="6124"/>
                  </a:lnTo>
                  <a:lnTo>
                    <a:pt x="84" y="6510"/>
                  </a:lnTo>
                  <a:lnTo>
                    <a:pt x="28" y="6896"/>
                  </a:lnTo>
                  <a:lnTo>
                    <a:pt x="1" y="7282"/>
                  </a:lnTo>
                  <a:lnTo>
                    <a:pt x="1" y="7668"/>
                  </a:lnTo>
                  <a:lnTo>
                    <a:pt x="1" y="8054"/>
                  </a:lnTo>
                  <a:lnTo>
                    <a:pt x="28" y="8468"/>
                  </a:lnTo>
                  <a:lnTo>
                    <a:pt x="84" y="8827"/>
                  </a:lnTo>
                  <a:lnTo>
                    <a:pt x="166" y="9213"/>
                  </a:lnTo>
                  <a:lnTo>
                    <a:pt x="249" y="9599"/>
                  </a:lnTo>
                  <a:lnTo>
                    <a:pt x="332" y="9958"/>
                  </a:lnTo>
                  <a:lnTo>
                    <a:pt x="470" y="10316"/>
                  </a:lnTo>
                  <a:lnTo>
                    <a:pt x="608" y="10647"/>
                  </a:lnTo>
                  <a:lnTo>
                    <a:pt x="746" y="11006"/>
                  </a:lnTo>
                  <a:lnTo>
                    <a:pt x="911" y="11309"/>
                  </a:lnTo>
                  <a:lnTo>
                    <a:pt x="1104" y="11640"/>
                  </a:lnTo>
                  <a:lnTo>
                    <a:pt x="1297" y="11943"/>
                  </a:lnTo>
                  <a:lnTo>
                    <a:pt x="1518" y="12247"/>
                  </a:lnTo>
                  <a:lnTo>
                    <a:pt x="1739" y="12550"/>
                  </a:lnTo>
                  <a:lnTo>
                    <a:pt x="1987" y="12826"/>
                  </a:lnTo>
                  <a:lnTo>
                    <a:pt x="2235" y="13074"/>
                  </a:lnTo>
                  <a:lnTo>
                    <a:pt x="2511" y="13350"/>
                  </a:lnTo>
                  <a:lnTo>
                    <a:pt x="2787" y="13571"/>
                  </a:lnTo>
                  <a:lnTo>
                    <a:pt x="3062" y="13819"/>
                  </a:lnTo>
                  <a:lnTo>
                    <a:pt x="3366" y="14012"/>
                  </a:lnTo>
                  <a:lnTo>
                    <a:pt x="3669" y="14233"/>
                  </a:lnTo>
                  <a:lnTo>
                    <a:pt x="4000" y="14398"/>
                  </a:lnTo>
                  <a:lnTo>
                    <a:pt x="4331" y="14564"/>
                  </a:lnTo>
                  <a:lnTo>
                    <a:pt x="4662" y="14729"/>
                  </a:lnTo>
                  <a:lnTo>
                    <a:pt x="5021" y="14867"/>
                  </a:lnTo>
                  <a:lnTo>
                    <a:pt x="5379" y="14978"/>
                  </a:lnTo>
                  <a:lnTo>
                    <a:pt x="5738" y="15088"/>
                  </a:lnTo>
                  <a:lnTo>
                    <a:pt x="6096" y="15171"/>
                  </a:lnTo>
                  <a:lnTo>
                    <a:pt x="6483" y="15253"/>
                  </a:lnTo>
                  <a:lnTo>
                    <a:pt x="6869" y="15281"/>
                  </a:lnTo>
                  <a:lnTo>
                    <a:pt x="7255" y="15308"/>
                  </a:lnTo>
                  <a:lnTo>
                    <a:pt x="7641" y="15336"/>
                  </a:lnTo>
                  <a:lnTo>
                    <a:pt x="8027" y="15308"/>
                  </a:lnTo>
                  <a:lnTo>
                    <a:pt x="8413" y="15281"/>
                  </a:lnTo>
                  <a:lnTo>
                    <a:pt x="8800" y="15253"/>
                  </a:lnTo>
                  <a:lnTo>
                    <a:pt x="9186" y="15171"/>
                  </a:lnTo>
                  <a:lnTo>
                    <a:pt x="9544" y="15088"/>
                  </a:lnTo>
                  <a:lnTo>
                    <a:pt x="9903" y="14978"/>
                  </a:lnTo>
                  <a:lnTo>
                    <a:pt x="10261" y="14867"/>
                  </a:lnTo>
                  <a:lnTo>
                    <a:pt x="10620" y="14729"/>
                  </a:lnTo>
                  <a:lnTo>
                    <a:pt x="10951" y="14564"/>
                  </a:lnTo>
                  <a:lnTo>
                    <a:pt x="11282" y="14398"/>
                  </a:lnTo>
                  <a:lnTo>
                    <a:pt x="11613" y="14233"/>
                  </a:lnTo>
                  <a:lnTo>
                    <a:pt x="11916" y="14012"/>
                  </a:lnTo>
                  <a:lnTo>
                    <a:pt x="12220" y="13819"/>
                  </a:lnTo>
                  <a:lnTo>
                    <a:pt x="12496" y="13571"/>
                  </a:lnTo>
                  <a:lnTo>
                    <a:pt x="12771" y="13350"/>
                  </a:lnTo>
                  <a:lnTo>
                    <a:pt x="13047" y="13074"/>
                  </a:lnTo>
                  <a:lnTo>
                    <a:pt x="13295" y="12826"/>
                  </a:lnTo>
                  <a:lnTo>
                    <a:pt x="13544" y="12550"/>
                  </a:lnTo>
                  <a:lnTo>
                    <a:pt x="13764" y="12247"/>
                  </a:lnTo>
                  <a:lnTo>
                    <a:pt x="13985" y="11943"/>
                  </a:lnTo>
                  <a:lnTo>
                    <a:pt x="14178" y="11640"/>
                  </a:lnTo>
                  <a:lnTo>
                    <a:pt x="14344" y="11309"/>
                  </a:lnTo>
                  <a:lnTo>
                    <a:pt x="14537" y="11006"/>
                  </a:lnTo>
                  <a:lnTo>
                    <a:pt x="14674" y="10647"/>
                  </a:lnTo>
                  <a:lnTo>
                    <a:pt x="14812" y="10316"/>
                  </a:lnTo>
                  <a:lnTo>
                    <a:pt x="14923" y="9958"/>
                  </a:lnTo>
                  <a:lnTo>
                    <a:pt x="15033" y="9599"/>
                  </a:lnTo>
                  <a:lnTo>
                    <a:pt x="15116" y="9213"/>
                  </a:lnTo>
                  <a:lnTo>
                    <a:pt x="15199" y="8827"/>
                  </a:lnTo>
                  <a:lnTo>
                    <a:pt x="15226" y="8468"/>
                  </a:lnTo>
                  <a:lnTo>
                    <a:pt x="15281" y="8054"/>
                  </a:lnTo>
                  <a:lnTo>
                    <a:pt x="15281" y="7668"/>
                  </a:lnTo>
                  <a:lnTo>
                    <a:pt x="15281" y="7282"/>
                  </a:lnTo>
                  <a:lnTo>
                    <a:pt x="15226" y="6896"/>
                  </a:lnTo>
                  <a:lnTo>
                    <a:pt x="15199" y="6510"/>
                  </a:lnTo>
                  <a:lnTo>
                    <a:pt x="15116" y="6124"/>
                  </a:lnTo>
                  <a:lnTo>
                    <a:pt x="15033" y="5765"/>
                  </a:lnTo>
                  <a:lnTo>
                    <a:pt x="14923" y="5407"/>
                  </a:lnTo>
                  <a:lnTo>
                    <a:pt x="14812" y="5048"/>
                  </a:lnTo>
                  <a:lnTo>
                    <a:pt x="14674" y="4689"/>
                  </a:lnTo>
                  <a:lnTo>
                    <a:pt x="14537" y="4358"/>
                  </a:lnTo>
                  <a:lnTo>
                    <a:pt x="14344" y="4027"/>
                  </a:lnTo>
                  <a:lnTo>
                    <a:pt x="14178" y="3696"/>
                  </a:lnTo>
                  <a:lnTo>
                    <a:pt x="13985" y="3393"/>
                  </a:lnTo>
                  <a:lnTo>
                    <a:pt x="13764" y="3090"/>
                  </a:lnTo>
                  <a:lnTo>
                    <a:pt x="13544" y="2814"/>
                  </a:lnTo>
                  <a:lnTo>
                    <a:pt x="13295" y="2510"/>
                  </a:lnTo>
                  <a:lnTo>
                    <a:pt x="13047" y="2262"/>
                  </a:lnTo>
                  <a:lnTo>
                    <a:pt x="12771" y="2014"/>
                  </a:lnTo>
                  <a:lnTo>
                    <a:pt x="12496" y="1766"/>
                  </a:lnTo>
                  <a:lnTo>
                    <a:pt x="12220" y="1545"/>
                  </a:lnTo>
                  <a:lnTo>
                    <a:pt x="11916" y="1324"/>
                  </a:lnTo>
                  <a:lnTo>
                    <a:pt x="11613" y="1131"/>
                  </a:lnTo>
                  <a:lnTo>
                    <a:pt x="11282" y="938"/>
                  </a:lnTo>
                  <a:lnTo>
                    <a:pt x="10951" y="773"/>
                  </a:lnTo>
                  <a:lnTo>
                    <a:pt x="10620" y="607"/>
                  </a:lnTo>
                  <a:lnTo>
                    <a:pt x="10261" y="469"/>
                  </a:lnTo>
                  <a:lnTo>
                    <a:pt x="9903" y="359"/>
                  </a:lnTo>
                  <a:lnTo>
                    <a:pt x="9544" y="249"/>
                  </a:lnTo>
                  <a:lnTo>
                    <a:pt x="9186" y="166"/>
                  </a:lnTo>
                  <a:lnTo>
                    <a:pt x="8800" y="111"/>
                  </a:lnTo>
                  <a:lnTo>
                    <a:pt x="8413" y="56"/>
                  </a:lnTo>
                  <a:lnTo>
                    <a:pt x="8027" y="28"/>
                  </a:lnTo>
                  <a:lnTo>
                    <a:pt x="76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0"/>
            <p:cNvSpPr/>
            <p:nvPr/>
          </p:nvSpPr>
          <p:spPr>
            <a:xfrm>
              <a:off x="4452244" y="2238376"/>
              <a:ext cx="146947" cy="147426"/>
            </a:xfrm>
            <a:custGeom>
              <a:rect b="b" l="l" r="r" t="t"/>
              <a:pathLst>
                <a:path extrusionOk="0" h="8634" w="8606">
                  <a:moveTo>
                    <a:pt x="3862" y="0"/>
                  </a:moveTo>
                  <a:lnTo>
                    <a:pt x="3420" y="83"/>
                  </a:lnTo>
                  <a:lnTo>
                    <a:pt x="3007" y="194"/>
                  </a:lnTo>
                  <a:lnTo>
                    <a:pt x="2621" y="331"/>
                  </a:lnTo>
                  <a:lnTo>
                    <a:pt x="2234" y="525"/>
                  </a:lnTo>
                  <a:lnTo>
                    <a:pt x="1903" y="718"/>
                  </a:lnTo>
                  <a:lnTo>
                    <a:pt x="1572" y="966"/>
                  </a:lnTo>
                  <a:lnTo>
                    <a:pt x="1269" y="1242"/>
                  </a:lnTo>
                  <a:lnTo>
                    <a:pt x="966" y="1573"/>
                  </a:lnTo>
                  <a:lnTo>
                    <a:pt x="717" y="1904"/>
                  </a:lnTo>
                  <a:lnTo>
                    <a:pt x="524" y="2262"/>
                  </a:lnTo>
                  <a:lnTo>
                    <a:pt x="331" y="2621"/>
                  </a:lnTo>
                  <a:lnTo>
                    <a:pt x="193" y="3034"/>
                  </a:lnTo>
                  <a:lnTo>
                    <a:pt x="83" y="3448"/>
                  </a:lnTo>
                  <a:lnTo>
                    <a:pt x="28" y="3862"/>
                  </a:lnTo>
                  <a:lnTo>
                    <a:pt x="0" y="4303"/>
                  </a:lnTo>
                  <a:lnTo>
                    <a:pt x="28" y="4745"/>
                  </a:lnTo>
                  <a:lnTo>
                    <a:pt x="83" y="5186"/>
                  </a:lnTo>
                  <a:lnTo>
                    <a:pt x="193" y="5600"/>
                  </a:lnTo>
                  <a:lnTo>
                    <a:pt x="331" y="5986"/>
                  </a:lnTo>
                  <a:lnTo>
                    <a:pt x="524" y="6372"/>
                  </a:lnTo>
                  <a:lnTo>
                    <a:pt x="717" y="6730"/>
                  </a:lnTo>
                  <a:lnTo>
                    <a:pt x="966" y="7061"/>
                  </a:lnTo>
                  <a:lnTo>
                    <a:pt x="1269" y="7365"/>
                  </a:lnTo>
                  <a:lnTo>
                    <a:pt x="1572" y="7641"/>
                  </a:lnTo>
                  <a:lnTo>
                    <a:pt x="1903" y="7889"/>
                  </a:lnTo>
                  <a:lnTo>
                    <a:pt x="2234" y="8110"/>
                  </a:lnTo>
                  <a:lnTo>
                    <a:pt x="2621" y="8275"/>
                  </a:lnTo>
                  <a:lnTo>
                    <a:pt x="3007" y="8441"/>
                  </a:lnTo>
                  <a:lnTo>
                    <a:pt x="3420" y="8523"/>
                  </a:lnTo>
                  <a:lnTo>
                    <a:pt x="3862" y="8606"/>
                  </a:lnTo>
                  <a:lnTo>
                    <a:pt x="4303" y="8634"/>
                  </a:lnTo>
                  <a:lnTo>
                    <a:pt x="4744" y="8606"/>
                  </a:lnTo>
                  <a:lnTo>
                    <a:pt x="5158" y="8523"/>
                  </a:lnTo>
                  <a:lnTo>
                    <a:pt x="5572" y="8441"/>
                  </a:lnTo>
                  <a:lnTo>
                    <a:pt x="5986" y="8275"/>
                  </a:lnTo>
                  <a:lnTo>
                    <a:pt x="6344" y="8110"/>
                  </a:lnTo>
                  <a:lnTo>
                    <a:pt x="6703" y="7889"/>
                  </a:lnTo>
                  <a:lnTo>
                    <a:pt x="7034" y="7641"/>
                  </a:lnTo>
                  <a:lnTo>
                    <a:pt x="7337" y="7365"/>
                  </a:lnTo>
                  <a:lnTo>
                    <a:pt x="7613" y="7061"/>
                  </a:lnTo>
                  <a:lnTo>
                    <a:pt x="7861" y="6730"/>
                  </a:lnTo>
                  <a:lnTo>
                    <a:pt x="8082" y="6372"/>
                  </a:lnTo>
                  <a:lnTo>
                    <a:pt x="8275" y="5986"/>
                  </a:lnTo>
                  <a:lnTo>
                    <a:pt x="8413" y="5600"/>
                  </a:lnTo>
                  <a:lnTo>
                    <a:pt x="8523" y="5186"/>
                  </a:lnTo>
                  <a:lnTo>
                    <a:pt x="8578" y="4745"/>
                  </a:lnTo>
                  <a:lnTo>
                    <a:pt x="8606" y="4303"/>
                  </a:lnTo>
                  <a:lnTo>
                    <a:pt x="8578" y="3862"/>
                  </a:lnTo>
                  <a:lnTo>
                    <a:pt x="8523" y="3448"/>
                  </a:lnTo>
                  <a:lnTo>
                    <a:pt x="8413" y="3034"/>
                  </a:lnTo>
                  <a:lnTo>
                    <a:pt x="8275" y="2621"/>
                  </a:lnTo>
                  <a:lnTo>
                    <a:pt x="8082" y="2262"/>
                  </a:lnTo>
                  <a:lnTo>
                    <a:pt x="7861" y="1904"/>
                  </a:lnTo>
                  <a:lnTo>
                    <a:pt x="7613" y="1573"/>
                  </a:lnTo>
                  <a:lnTo>
                    <a:pt x="7337" y="1242"/>
                  </a:lnTo>
                  <a:lnTo>
                    <a:pt x="7034" y="966"/>
                  </a:lnTo>
                  <a:lnTo>
                    <a:pt x="6703" y="718"/>
                  </a:lnTo>
                  <a:lnTo>
                    <a:pt x="6344" y="525"/>
                  </a:lnTo>
                  <a:lnTo>
                    <a:pt x="5986" y="331"/>
                  </a:lnTo>
                  <a:lnTo>
                    <a:pt x="5572" y="194"/>
                  </a:lnTo>
                  <a:lnTo>
                    <a:pt x="5158" y="83"/>
                  </a:lnTo>
                  <a:lnTo>
                    <a:pt x="4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0"/>
            <p:cNvSpPr/>
            <p:nvPr/>
          </p:nvSpPr>
          <p:spPr>
            <a:xfrm>
              <a:off x="4662761" y="2395210"/>
              <a:ext cx="551522" cy="310372"/>
            </a:xfrm>
            <a:custGeom>
              <a:rect b="b" l="l" r="r" t="t"/>
              <a:pathLst>
                <a:path extrusionOk="0" h="18177" w="32300">
                  <a:moveTo>
                    <a:pt x="469" y="0"/>
                  </a:moveTo>
                  <a:lnTo>
                    <a:pt x="387" y="28"/>
                  </a:lnTo>
                  <a:lnTo>
                    <a:pt x="276" y="83"/>
                  </a:lnTo>
                  <a:lnTo>
                    <a:pt x="221" y="138"/>
                  </a:lnTo>
                  <a:lnTo>
                    <a:pt x="138" y="221"/>
                  </a:lnTo>
                  <a:lnTo>
                    <a:pt x="83" y="304"/>
                  </a:lnTo>
                  <a:lnTo>
                    <a:pt x="56" y="386"/>
                  </a:lnTo>
                  <a:lnTo>
                    <a:pt x="28" y="497"/>
                  </a:lnTo>
                  <a:lnTo>
                    <a:pt x="0" y="580"/>
                  </a:lnTo>
                  <a:lnTo>
                    <a:pt x="28" y="690"/>
                  </a:lnTo>
                  <a:lnTo>
                    <a:pt x="56" y="773"/>
                  </a:lnTo>
                  <a:lnTo>
                    <a:pt x="111" y="855"/>
                  </a:lnTo>
                  <a:lnTo>
                    <a:pt x="194" y="938"/>
                  </a:lnTo>
                  <a:lnTo>
                    <a:pt x="276" y="1021"/>
                  </a:lnTo>
                  <a:lnTo>
                    <a:pt x="31527" y="18122"/>
                  </a:lnTo>
                  <a:lnTo>
                    <a:pt x="31637" y="18149"/>
                  </a:lnTo>
                  <a:lnTo>
                    <a:pt x="31747" y="18177"/>
                  </a:lnTo>
                  <a:lnTo>
                    <a:pt x="31830" y="18177"/>
                  </a:lnTo>
                  <a:lnTo>
                    <a:pt x="31940" y="18149"/>
                  </a:lnTo>
                  <a:lnTo>
                    <a:pt x="32023" y="18122"/>
                  </a:lnTo>
                  <a:lnTo>
                    <a:pt x="32106" y="18039"/>
                  </a:lnTo>
                  <a:lnTo>
                    <a:pt x="32161" y="17984"/>
                  </a:lnTo>
                  <a:lnTo>
                    <a:pt x="32216" y="17901"/>
                  </a:lnTo>
                  <a:lnTo>
                    <a:pt x="32271" y="17791"/>
                  </a:lnTo>
                  <a:lnTo>
                    <a:pt x="32299" y="17708"/>
                  </a:lnTo>
                  <a:lnTo>
                    <a:pt x="32299" y="17598"/>
                  </a:lnTo>
                  <a:lnTo>
                    <a:pt x="32299" y="17515"/>
                  </a:lnTo>
                  <a:lnTo>
                    <a:pt x="32271" y="17405"/>
                  </a:lnTo>
                  <a:lnTo>
                    <a:pt x="32216" y="17322"/>
                  </a:lnTo>
                  <a:lnTo>
                    <a:pt x="32134" y="17239"/>
                  </a:lnTo>
                  <a:lnTo>
                    <a:pt x="32023" y="17156"/>
                  </a:lnTo>
                  <a:lnTo>
                    <a:pt x="800" y="83"/>
                  </a:lnTo>
                  <a:lnTo>
                    <a:pt x="690" y="28"/>
                  </a:lnTo>
                  <a:lnTo>
                    <a:pt x="5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0"/>
            <p:cNvSpPr/>
            <p:nvPr/>
          </p:nvSpPr>
          <p:spPr>
            <a:xfrm>
              <a:off x="3820674" y="2395210"/>
              <a:ext cx="551522" cy="310372"/>
            </a:xfrm>
            <a:custGeom>
              <a:rect b="b" l="l" r="r" t="t"/>
              <a:pathLst>
                <a:path extrusionOk="0" h="18177" w="32300">
                  <a:moveTo>
                    <a:pt x="31748" y="0"/>
                  </a:moveTo>
                  <a:lnTo>
                    <a:pt x="31637" y="28"/>
                  </a:lnTo>
                  <a:lnTo>
                    <a:pt x="31527" y="83"/>
                  </a:lnTo>
                  <a:lnTo>
                    <a:pt x="277" y="17156"/>
                  </a:lnTo>
                  <a:lnTo>
                    <a:pt x="194" y="17239"/>
                  </a:lnTo>
                  <a:lnTo>
                    <a:pt x="111" y="17322"/>
                  </a:lnTo>
                  <a:lnTo>
                    <a:pt x="56" y="17405"/>
                  </a:lnTo>
                  <a:lnTo>
                    <a:pt x="28" y="17515"/>
                  </a:lnTo>
                  <a:lnTo>
                    <a:pt x="1" y="17598"/>
                  </a:lnTo>
                  <a:lnTo>
                    <a:pt x="28" y="17708"/>
                  </a:lnTo>
                  <a:lnTo>
                    <a:pt x="56" y="17791"/>
                  </a:lnTo>
                  <a:lnTo>
                    <a:pt x="83" y="17901"/>
                  </a:lnTo>
                  <a:lnTo>
                    <a:pt x="139" y="17984"/>
                  </a:lnTo>
                  <a:lnTo>
                    <a:pt x="221" y="18039"/>
                  </a:lnTo>
                  <a:lnTo>
                    <a:pt x="277" y="18122"/>
                  </a:lnTo>
                  <a:lnTo>
                    <a:pt x="387" y="18149"/>
                  </a:lnTo>
                  <a:lnTo>
                    <a:pt x="470" y="18177"/>
                  </a:lnTo>
                  <a:lnTo>
                    <a:pt x="580" y="18177"/>
                  </a:lnTo>
                  <a:lnTo>
                    <a:pt x="690" y="18149"/>
                  </a:lnTo>
                  <a:lnTo>
                    <a:pt x="801" y="18122"/>
                  </a:lnTo>
                  <a:lnTo>
                    <a:pt x="32023" y="1021"/>
                  </a:lnTo>
                  <a:lnTo>
                    <a:pt x="32134" y="938"/>
                  </a:lnTo>
                  <a:lnTo>
                    <a:pt x="32217" y="855"/>
                  </a:lnTo>
                  <a:lnTo>
                    <a:pt x="32272" y="773"/>
                  </a:lnTo>
                  <a:lnTo>
                    <a:pt x="32299" y="690"/>
                  </a:lnTo>
                  <a:lnTo>
                    <a:pt x="32299" y="580"/>
                  </a:lnTo>
                  <a:lnTo>
                    <a:pt x="32299" y="497"/>
                  </a:lnTo>
                  <a:lnTo>
                    <a:pt x="32272" y="386"/>
                  </a:lnTo>
                  <a:lnTo>
                    <a:pt x="32217" y="304"/>
                  </a:lnTo>
                  <a:lnTo>
                    <a:pt x="32161" y="221"/>
                  </a:lnTo>
                  <a:lnTo>
                    <a:pt x="32106" y="138"/>
                  </a:lnTo>
                  <a:lnTo>
                    <a:pt x="32023" y="83"/>
                  </a:lnTo>
                  <a:lnTo>
                    <a:pt x="31941" y="28"/>
                  </a:lnTo>
                  <a:lnTo>
                    <a:pt x="318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0"/>
            <p:cNvSpPr/>
            <p:nvPr/>
          </p:nvSpPr>
          <p:spPr>
            <a:xfrm>
              <a:off x="4516292" y="1508385"/>
              <a:ext cx="18390" cy="625457"/>
            </a:xfrm>
            <a:custGeom>
              <a:rect b="b" l="l" r="r" t="t"/>
              <a:pathLst>
                <a:path extrusionOk="0" h="36630" w="1077">
                  <a:moveTo>
                    <a:pt x="442" y="0"/>
                  </a:moveTo>
                  <a:lnTo>
                    <a:pt x="359" y="28"/>
                  </a:lnTo>
                  <a:lnTo>
                    <a:pt x="249" y="55"/>
                  </a:lnTo>
                  <a:lnTo>
                    <a:pt x="193" y="138"/>
                  </a:lnTo>
                  <a:lnTo>
                    <a:pt x="111" y="193"/>
                  </a:lnTo>
                  <a:lnTo>
                    <a:pt x="56" y="276"/>
                  </a:lnTo>
                  <a:lnTo>
                    <a:pt x="28" y="386"/>
                  </a:lnTo>
                  <a:lnTo>
                    <a:pt x="0" y="524"/>
                  </a:lnTo>
                  <a:lnTo>
                    <a:pt x="0" y="36105"/>
                  </a:lnTo>
                  <a:lnTo>
                    <a:pt x="28" y="36243"/>
                  </a:lnTo>
                  <a:lnTo>
                    <a:pt x="56" y="36353"/>
                  </a:lnTo>
                  <a:lnTo>
                    <a:pt x="111" y="36436"/>
                  </a:lnTo>
                  <a:lnTo>
                    <a:pt x="193" y="36519"/>
                  </a:lnTo>
                  <a:lnTo>
                    <a:pt x="249" y="36574"/>
                  </a:lnTo>
                  <a:lnTo>
                    <a:pt x="359" y="36602"/>
                  </a:lnTo>
                  <a:lnTo>
                    <a:pt x="442" y="36629"/>
                  </a:lnTo>
                  <a:lnTo>
                    <a:pt x="662" y="36629"/>
                  </a:lnTo>
                  <a:lnTo>
                    <a:pt x="745" y="36602"/>
                  </a:lnTo>
                  <a:lnTo>
                    <a:pt x="828" y="36574"/>
                  </a:lnTo>
                  <a:lnTo>
                    <a:pt x="911" y="36519"/>
                  </a:lnTo>
                  <a:lnTo>
                    <a:pt x="993" y="36436"/>
                  </a:lnTo>
                  <a:lnTo>
                    <a:pt x="1049" y="36353"/>
                  </a:lnTo>
                  <a:lnTo>
                    <a:pt x="1076" y="36243"/>
                  </a:lnTo>
                  <a:lnTo>
                    <a:pt x="1076" y="36105"/>
                  </a:lnTo>
                  <a:lnTo>
                    <a:pt x="1076" y="524"/>
                  </a:lnTo>
                  <a:lnTo>
                    <a:pt x="1076" y="386"/>
                  </a:lnTo>
                  <a:lnTo>
                    <a:pt x="1049" y="276"/>
                  </a:lnTo>
                  <a:lnTo>
                    <a:pt x="993" y="193"/>
                  </a:lnTo>
                  <a:lnTo>
                    <a:pt x="911" y="138"/>
                  </a:lnTo>
                  <a:lnTo>
                    <a:pt x="828" y="55"/>
                  </a:lnTo>
                  <a:lnTo>
                    <a:pt x="745" y="28"/>
                  </a:lnTo>
                  <a:lnTo>
                    <a:pt x="6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8" name="Google Shape;458;p50"/>
          <p:cNvPicPr preferRelativeResize="0"/>
          <p:nvPr/>
        </p:nvPicPr>
        <p:blipFill>
          <a:blip r:embed="rId3">
            <a:alphaModFix/>
          </a:blip>
          <a:stretch>
            <a:fillRect/>
          </a:stretch>
        </p:blipFill>
        <p:spPr>
          <a:xfrm>
            <a:off x="301525" y="4252694"/>
            <a:ext cx="1177901" cy="976481"/>
          </a:xfrm>
          <a:prstGeom prst="rect">
            <a:avLst/>
          </a:prstGeom>
          <a:noFill/>
          <a:ln>
            <a:noFill/>
          </a:ln>
        </p:spPr>
      </p:pic>
      <p:sp>
        <p:nvSpPr>
          <p:cNvPr id="459" name="Google Shape;459;p50"/>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6"/>
                                        </p:tgtEl>
                                        <p:attrNameLst>
                                          <p:attrName>style.visibility</p:attrName>
                                        </p:attrNameLst>
                                      </p:cBhvr>
                                      <p:to>
                                        <p:strVal val="visible"/>
                                      </p:to>
                                    </p:set>
                                    <p:animEffect filter="fade" transition="in">
                                      <p:cBhvr>
                                        <p:cTn dur="1000"/>
                                        <p:tgtEl>
                                          <p:spTgt spid="396"/>
                                        </p:tgtEl>
                                      </p:cBhvr>
                                    </p:animEffect>
                                  </p:childTnLst>
                                </p:cTn>
                              </p:par>
                              <p:par>
                                <p:cTn fill="hold" nodeType="withEffect" presetClass="entr" presetID="10" presetSubtype="0">
                                  <p:stCondLst>
                                    <p:cond delay="0"/>
                                  </p:stCondLst>
                                  <p:childTnLst>
                                    <p:set>
                                      <p:cBhvr>
                                        <p:cTn dur="1" fill="hold">
                                          <p:stCondLst>
                                            <p:cond delay="0"/>
                                          </p:stCondLst>
                                        </p:cTn>
                                        <p:tgtEl>
                                          <p:spTgt spid="395"/>
                                        </p:tgtEl>
                                        <p:attrNameLst>
                                          <p:attrName>style.visibility</p:attrName>
                                        </p:attrNameLst>
                                      </p:cBhvr>
                                      <p:to>
                                        <p:strVal val="visible"/>
                                      </p:to>
                                    </p:set>
                                    <p:animEffect filter="fade" transition="in">
                                      <p:cBhvr>
                                        <p:cTn dur="1000"/>
                                        <p:tgtEl>
                                          <p:spTgt spid="3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59"/>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65" name="Google Shape;565;p59"/>
          <p:cNvSpPr txBox="1"/>
          <p:nvPr>
            <p:ph idx="4" type="subTitle"/>
          </p:nvPr>
        </p:nvSpPr>
        <p:spPr>
          <a:xfrm>
            <a:off x="5914825" y="2000238"/>
            <a:ext cx="2944500" cy="178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u="sng"/>
              <a:t>Link project: </a:t>
            </a:r>
            <a:br>
              <a:rPr lang="en" u="sng"/>
            </a:br>
            <a:r>
              <a:rPr lang="en" u="sng"/>
              <a:t>https://cermaglianoalpi.it</a:t>
            </a:r>
            <a:endParaRPr u="sng"/>
          </a:p>
          <a:p>
            <a:pPr indent="0" lvl="0" marL="0" rtl="0" algn="l">
              <a:spcBef>
                <a:spcPts val="1600"/>
              </a:spcBef>
              <a:spcAft>
                <a:spcPts val="0"/>
              </a:spcAft>
              <a:buNone/>
            </a:pPr>
            <a:r>
              <a:rPr i="1" lang="en" u="sng"/>
              <a:t>Location:</a:t>
            </a:r>
            <a:br>
              <a:rPr i="1" lang="en" u="sng"/>
            </a:br>
            <a:r>
              <a:rPr i="1" lang="en"/>
              <a:t>Magliano Alpi</a:t>
            </a:r>
            <a:r>
              <a:rPr i="1" lang="en"/>
              <a:t>, Torino.</a:t>
            </a:r>
            <a:endParaRPr i="1"/>
          </a:p>
          <a:p>
            <a:pPr indent="0" lvl="0" marL="0" rtl="0" algn="l">
              <a:spcBef>
                <a:spcPts val="1600"/>
              </a:spcBef>
              <a:spcAft>
                <a:spcPts val="1600"/>
              </a:spcAft>
              <a:buNone/>
            </a:pPr>
            <a:r>
              <a:t/>
            </a:r>
            <a:endParaRPr i="1" u="sng"/>
          </a:p>
        </p:txBody>
      </p:sp>
      <p:sp>
        <p:nvSpPr>
          <p:cNvPr id="566" name="Google Shape;566;p59"/>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Application Cases in Italy</a:t>
            </a:r>
            <a:endParaRPr/>
          </a:p>
          <a:p>
            <a:pPr indent="0" lvl="0" marL="0" rtl="0" algn="l">
              <a:spcBef>
                <a:spcPts val="0"/>
              </a:spcBef>
              <a:spcAft>
                <a:spcPts val="0"/>
              </a:spcAft>
              <a:buNone/>
            </a:pPr>
            <a:r>
              <a:t/>
            </a:r>
            <a:endParaRPr/>
          </a:p>
        </p:txBody>
      </p:sp>
      <p:pic>
        <p:nvPicPr>
          <p:cNvPr id="567" name="Google Shape;567;p59"/>
          <p:cNvPicPr preferRelativeResize="0"/>
          <p:nvPr/>
        </p:nvPicPr>
        <p:blipFill>
          <a:blip r:embed="rId3">
            <a:alphaModFix/>
          </a:blip>
          <a:stretch>
            <a:fillRect/>
          </a:stretch>
        </p:blipFill>
        <p:spPr>
          <a:xfrm>
            <a:off x="723900" y="1221189"/>
            <a:ext cx="4891901" cy="3272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60"/>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73" name="Google Shape;573;p60"/>
          <p:cNvPicPr preferRelativeResize="0"/>
          <p:nvPr/>
        </p:nvPicPr>
        <p:blipFill>
          <a:blip r:embed="rId3">
            <a:alphaModFix/>
          </a:blip>
          <a:stretch>
            <a:fillRect/>
          </a:stretch>
        </p:blipFill>
        <p:spPr>
          <a:xfrm>
            <a:off x="1318400" y="1321750"/>
            <a:ext cx="6921252" cy="3852650"/>
          </a:xfrm>
          <a:prstGeom prst="rect">
            <a:avLst/>
          </a:prstGeom>
          <a:noFill/>
          <a:ln>
            <a:noFill/>
          </a:ln>
        </p:spPr>
      </p:pic>
      <p:sp>
        <p:nvSpPr>
          <p:cNvPr id="574" name="Google Shape;574;p60"/>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Case Study introduction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61"/>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Case Study analysis</a:t>
            </a:r>
            <a:endParaRPr/>
          </a:p>
        </p:txBody>
      </p:sp>
      <p:sp>
        <p:nvSpPr>
          <p:cNvPr id="580" name="Google Shape;580;p61"/>
          <p:cNvSpPr txBox="1"/>
          <p:nvPr/>
        </p:nvSpPr>
        <p:spPr>
          <a:xfrm>
            <a:off x="794775" y="1465750"/>
            <a:ext cx="74694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We assume a, simple and little, Renewable Energy </a:t>
            </a:r>
            <a:r>
              <a:rPr lang="en">
                <a:solidFill>
                  <a:schemeClr val="dk1"/>
                </a:solidFill>
                <a:latin typeface="Encode Sans"/>
                <a:ea typeface="Encode Sans"/>
                <a:cs typeface="Encode Sans"/>
                <a:sym typeface="Encode Sans"/>
              </a:rPr>
              <a:t>Community made up of 10 households , for a total nominal power of 30 kw, and 1 Prosumer which it may be an hospital or an hotel.</a:t>
            </a:r>
            <a:endParaRPr>
              <a:solidFill>
                <a:schemeClr val="dk1"/>
              </a:solidFill>
              <a:latin typeface="Encode Sans"/>
              <a:ea typeface="Encode Sans"/>
              <a:cs typeface="Encode Sans"/>
              <a:sym typeface="Encode Sans"/>
            </a:endParaRPr>
          </a:p>
          <a:p>
            <a:pPr indent="0" lvl="0" marL="0" rtl="0" algn="l">
              <a:spcBef>
                <a:spcPts val="0"/>
              </a:spcBef>
              <a:spcAft>
                <a:spcPts val="0"/>
              </a:spcAft>
              <a:buNone/>
            </a:pPr>
            <a:r>
              <a:t/>
            </a:r>
            <a:endParaRPr>
              <a:solidFill>
                <a:schemeClr val="dk1"/>
              </a:solidFill>
              <a:latin typeface="Encode Sans"/>
              <a:ea typeface="Encode Sans"/>
              <a:cs typeface="Encode Sans"/>
              <a:sym typeface="Encode Sans"/>
            </a:endParaRPr>
          </a:p>
          <a:p>
            <a:pPr indent="0" lvl="0" marL="0" rtl="0" algn="l">
              <a:spcBef>
                <a:spcPts val="0"/>
              </a:spcBef>
              <a:spcAft>
                <a:spcPts val="0"/>
              </a:spcAft>
              <a:buNone/>
            </a:pPr>
            <a:r>
              <a:rPr lang="en">
                <a:solidFill>
                  <a:schemeClr val="dk1"/>
                </a:solidFill>
                <a:latin typeface="Encode Sans"/>
                <a:ea typeface="Encode Sans"/>
                <a:cs typeface="Encode Sans"/>
                <a:sym typeface="Encode Sans"/>
              </a:rPr>
              <a:t>The hypothetical hotel is characterized by: a Pv plant, a Battery Energy Storage System, an Heating and Ventilation Air Conditioning, an uncontrollable load, a washing machine (as appliance based on phases) and a Plug-in Electrical vehicle charger.</a:t>
            </a:r>
            <a:endParaRPr>
              <a:solidFill>
                <a:schemeClr val="dk1"/>
              </a:solidFill>
              <a:latin typeface="Encode Sans"/>
              <a:ea typeface="Encode Sans"/>
              <a:cs typeface="Encode Sans"/>
              <a:sym typeface="Encode Sans"/>
            </a:endParaRPr>
          </a:p>
          <a:p>
            <a:pPr indent="0" lvl="0" marL="0" rtl="0" algn="l">
              <a:spcBef>
                <a:spcPts val="0"/>
              </a:spcBef>
              <a:spcAft>
                <a:spcPts val="0"/>
              </a:spcAft>
              <a:buNone/>
            </a:pPr>
            <a:r>
              <a:t/>
            </a:r>
            <a:endParaRPr>
              <a:solidFill>
                <a:schemeClr val="dk1"/>
              </a:solidFill>
              <a:latin typeface="Encode Sans"/>
              <a:ea typeface="Encode Sans"/>
              <a:cs typeface="Encode Sans"/>
              <a:sym typeface="Encode Sans"/>
            </a:endParaRPr>
          </a:p>
          <a:p>
            <a:pPr indent="0" lvl="0" marL="0" rtl="0" algn="l">
              <a:spcBef>
                <a:spcPts val="0"/>
              </a:spcBef>
              <a:spcAft>
                <a:spcPts val="0"/>
              </a:spcAft>
              <a:buNone/>
            </a:pPr>
            <a:r>
              <a:rPr lang="en">
                <a:solidFill>
                  <a:schemeClr val="dk1"/>
                </a:solidFill>
                <a:latin typeface="Encode Sans"/>
                <a:ea typeface="Encode Sans"/>
                <a:cs typeface="Encode Sans"/>
                <a:sym typeface="Encode Sans"/>
              </a:rPr>
              <a:t>Given the community architecture, its technological configuration type is ‘2b premium’, optimized sharing, thanks to PEV presence that we assume bought by the community itself and not by a ‘third developer’.</a:t>
            </a:r>
            <a:endParaRPr>
              <a:solidFill>
                <a:schemeClr val="dk1"/>
              </a:solidFill>
              <a:latin typeface="Encode Sans"/>
              <a:ea typeface="Encode Sans"/>
              <a:cs typeface="Encode Sans"/>
              <a:sym typeface="Encode Sans"/>
            </a:endParaRPr>
          </a:p>
        </p:txBody>
      </p:sp>
      <p:pic>
        <p:nvPicPr>
          <p:cNvPr id="581" name="Google Shape;581;p61"/>
          <p:cNvPicPr preferRelativeResize="0"/>
          <p:nvPr/>
        </p:nvPicPr>
        <p:blipFill>
          <a:blip r:embed="rId3">
            <a:alphaModFix/>
          </a:blip>
          <a:stretch>
            <a:fillRect/>
          </a:stretch>
        </p:blipFill>
        <p:spPr>
          <a:xfrm>
            <a:off x="5492599" y="4098499"/>
            <a:ext cx="1971725" cy="1139975"/>
          </a:xfrm>
          <a:prstGeom prst="rect">
            <a:avLst/>
          </a:prstGeom>
          <a:noFill/>
          <a:ln>
            <a:noFill/>
          </a:ln>
        </p:spPr>
      </p:pic>
      <p:sp>
        <p:nvSpPr>
          <p:cNvPr id="582" name="Google Shape;582;p61"/>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62"/>
          <p:cNvSpPr txBox="1"/>
          <p:nvPr>
            <p:ph idx="4294967295" type="title"/>
          </p:nvPr>
        </p:nvSpPr>
        <p:spPr>
          <a:xfrm>
            <a:off x="603347" y="394417"/>
            <a:ext cx="2910300" cy="103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solidFill>
                  <a:schemeClr val="accent2"/>
                </a:solidFill>
              </a:rPr>
              <a:t>02</a:t>
            </a:r>
            <a:endParaRPr sz="4000">
              <a:solidFill>
                <a:schemeClr val="accent2"/>
              </a:solidFill>
            </a:endParaRPr>
          </a:p>
        </p:txBody>
      </p:sp>
      <p:sp>
        <p:nvSpPr>
          <p:cNvPr id="588" name="Google Shape;588;p62"/>
          <p:cNvSpPr txBox="1"/>
          <p:nvPr>
            <p:ph idx="4294967295" type="title"/>
          </p:nvPr>
        </p:nvSpPr>
        <p:spPr>
          <a:xfrm>
            <a:off x="638422" y="1306430"/>
            <a:ext cx="2910300" cy="12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definition</a:t>
            </a:r>
            <a:endParaRPr/>
          </a:p>
        </p:txBody>
      </p:sp>
      <p:sp>
        <p:nvSpPr>
          <p:cNvPr id="589" name="Google Shape;589;p62"/>
          <p:cNvSpPr txBox="1"/>
          <p:nvPr>
            <p:ph idx="4294967295" type="subTitle"/>
          </p:nvPr>
        </p:nvSpPr>
        <p:spPr>
          <a:xfrm>
            <a:off x="603350" y="2542743"/>
            <a:ext cx="3826500" cy="12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Optimization problem definition Matlab and AMPL development</a:t>
            </a:r>
            <a:endParaRPr/>
          </a:p>
          <a:p>
            <a:pPr indent="0" lvl="0" marL="0" rtl="0" algn="l">
              <a:spcBef>
                <a:spcPts val="1600"/>
              </a:spcBef>
              <a:spcAft>
                <a:spcPts val="1600"/>
              </a:spcAft>
              <a:buClr>
                <a:schemeClr val="dk1"/>
              </a:buClr>
              <a:buSzPts val="1100"/>
              <a:buFont typeface="Arial"/>
              <a:buNone/>
            </a:pPr>
            <a:r>
              <a:t/>
            </a:r>
            <a:endParaRPr/>
          </a:p>
        </p:txBody>
      </p:sp>
      <p:grpSp>
        <p:nvGrpSpPr>
          <p:cNvPr id="590" name="Google Shape;590;p62"/>
          <p:cNvGrpSpPr/>
          <p:nvPr/>
        </p:nvGrpSpPr>
        <p:grpSpPr>
          <a:xfrm>
            <a:off x="4589165" y="1097311"/>
            <a:ext cx="3714899" cy="3586015"/>
            <a:chOff x="1584400" y="2027100"/>
            <a:chExt cx="2564121" cy="2304192"/>
          </a:xfrm>
        </p:grpSpPr>
        <p:sp>
          <p:nvSpPr>
            <p:cNvPr id="591" name="Google Shape;591;p62"/>
            <p:cNvSpPr/>
            <p:nvPr/>
          </p:nvSpPr>
          <p:spPr>
            <a:xfrm>
              <a:off x="2383043" y="3983810"/>
              <a:ext cx="537414" cy="217261"/>
            </a:xfrm>
            <a:custGeom>
              <a:rect b="b" l="l" r="r" t="t"/>
              <a:pathLst>
                <a:path extrusionOk="0" h="13742" w="33992">
                  <a:moveTo>
                    <a:pt x="94" y="0"/>
                  </a:moveTo>
                  <a:lnTo>
                    <a:pt x="94" y="6385"/>
                  </a:lnTo>
                  <a:cubicBezTo>
                    <a:pt x="89" y="6506"/>
                    <a:pt x="0" y="9378"/>
                    <a:pt x="2911" y="11519"/>
                  </a:cubicBezTo>
                  <a:cubicBezTo>
                    <a:pt x="5065" y="13104"/>
                    <a:pt x="8099" y="13741"/>
                    <a:pt x="11587" y="13741"/>
                  </a:cubicBezTo>
                  <a:cubicBezTo>
                    <a:pt x="18399" y="13741"/>
                    <a:pt x="26936" y="11309"/>
                    <a:pt x="33992" y="8772"/>
                  </a:cubicBezTo>
                  <a:lnTo>
                    <a:pt x="33817" y="8285"/>
                  </a:lnTo>
                  <a:cubicBezTo>
                    <a:pt x="23595" y="11962"/>
                    <a:pt x="16531" y="13229"/>
                    <a:pt x="11648" y="13229"/>
                  </a:cubicBezTo>
                  <a:cubicBezTo>
                    <a:pt x="7410" y="13229"/>
                    <a:pt x="4817" y="12274"/>
                    <a:pt x="3230" y="11112"/>
                  </a:cubicBezTo>
                  <a:cubicBezTo>
                    <a:pt x="537" y="9139"/>
                    <a:pt x="610" y="6433"/>
                    <a:pt x="612" y="6396"/>
                  </a:cubicBezTo>
                  <a:lnTo>
                    <a:pt x="6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2"/>
            <p:cNvSpPr/>
            <p:nvPr/>
          </p:nvSpPr>
          <p:spPr>
            <a:xfrm>
              <a:off x="2265123" y="3341501"/>
              <a:ext cx="49058" cy="945027"/>
            </a:xfrm>
            <a:custGeom>
              <a:rect b="b" l="l" r="r" t="t"/>
              <a:pathLst>
                <a:path extrusionOk="0" h="59774" w="3103">
                  <a:moveTo>
                    <a:pt x="1" y="1"/>
                  </a:moveTo>
                  <a:lnTo>
                    <a:pt x="1" y="59773"/>
                  </a:lnTo>
                  <a:lnTo>
                    <a:pt x="3103" y="59773"/>
                  </a:lnTo>
                  <a:lnTo>
                    <a:pt x="31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2"/>
            <p:cNvSpPr/>
            <p:nvPr/>
          </p:nvSpPr>
          <p:spPr>
            <a:xfrm>
              <a:off x="1904486" y="2356293"/>
              <a:ext cx="767797" cy="863400"/>
            </a:xfrm>
            <a:custGeom>
              <a:rect b="b" l="l" r="r" t="t"/>
              <a:pathLst>
                <a:path extrusionOk="0" h="54611" w="48564">
                  <a:moveTo>
                    <a:pt x="24283" y="0"/>
                  </a:moveTo>
                  <a:cubicBezTo>
                    <a:pt x="10873" y="0"/>
                    <a:pt x="1" y="10871"/>
                    <a:pt x="1" y="24281"/>
                  </a:cubicBezTo>
                  <a:cubicBezTo>
                    <a:pt x="1" y="30301"/>
                    <a:pt x="2197" y="35805"/>
                    <a:pt x="5826" y="40048"/>
                  </a:cubicBezTo>
                  <a:lnTo>
                    <a:pt x="5816" y="40045"/>
                  </a:lnTo>
                  <a:lnTo>
                    <a:pt x="5857" y="40084"/>
                  </a:lnTo>
                  <a:cubicBezTo>
                    <a:pt x="6345" y="40653"/>
                    <a:pt x="6859" y="41200"/>
                    <a:pt x="7400" y="41722"/>
                  </a:cubicBezTo>
                  <a:cubicBezTo>
                    <a:pt x="9465" y="44135"/>
                    <a:pt x="12817" y="48923"/>
                    <a:pt x="12817" y="54611"/>
                  </a:cubicBezTo>
                  <a:lnTo>
                    <a:pt x="35747" y="54611"/>
                  </a:lnTo>
                  <a:cubicBezTo>
                    <a:pt x="35747" y="48923"/>
                    <a:pt x="39099" y="44135"/>
                    <a:pt x="41165" y="41724"/>
                  </a:cubicBezTo>
                  <a:cubicBezTo>
                    <a:pt x="41705" y="41201"/>
                    <a:pt x="42219" y="40655"/>
                    <a:pt x="42707" y="40084"/>
                  </a:cubicBezTo>
                  <a:cubicBezTo>
                    <a:pt x="42732" y="40061"/>
                    <a:pt x="42748" y="40045"/>
                    <a:pt x="42748" y="40045"/>
                  </a:cubicBezTo>
                  <a:lnTo>
                    <a:pt x="42748" y="40045"/>
                  </a:lnTo>
                  <a:lnTo>
                    <a:pt x="42738" y="40048"/>
                  </a:lnTo>
                  <a:cubicBezTo>
                    <a:pt x="46367" y="35805"/>
                    <a:pt x="48563" y="30301"/>
                    <a:pt x="48563" y="24281"/>
                  </a:cubicBezTo>
                  <a:cubicBezTo>
                    <a:pt x="48563" y="10871"/>
                    <a:pt x="37692" y="0"/>
                    <a:pt x="242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2"/>
            <p:cNvSpPr/>
            <p:nvPr/>
          </p:nvSpPr>
          <p:spPr>
            <a:xfrm>
              <a:off x="2278909" y="2027100"/>
              <a:ext cx="18608" cy="214115"/>
            </a:xfrm>
            <a:custGeom>
              <a:rect b="b" l="l" r="r" t="t"/>
              <a:pathLst>
                <a:path extrusionOk="0" h="13543" w="1177">
                  <a:moveTo>
                    <a:pt x="588" y="1"/>
                  </a:moveTo>
                  <a:cubicBezTo>
                    <a:pt x="267" y="1"/>
                    <a:pt x="7" y="256"/>
                    <a:pt x="1" y="578"/>
                  </a:cubicBezTo>
                  <a:lnTo>
                    <a:pt x="1" y="12957"/>
                  </a:lnTo>
                  <a:cubicBezTo>
                    <a:pt x="2" y="13281"/>
                    <a:pt x="264" y="13543"/>
                    <a:pt x="589" y="13543"/>
                  </a:cubicBezTo>
                  <a:cubicBezTo>
                    <a:pt x="913" y="13543"/>
                    <a:pt x="1176" y="13281"/>
                    <a:pt x="1176" y="12956"/>
                  </a:cubicBezTo>
                  <a:lnTo>
                    <a:pt x="1176" y="578"/>
                  </a:lnTo>
                  <a:cubicBezTo>
                    <a:pt x="1170" y="256"/>
                    <a:pt x="909" y="1"/>
                    <a:pt x="588" y="1"/>
                  </a:cubicBezTo>
                  <a:close/>
                </a:path>
              </a:pathLst>
            </a:custGeom>
            <a:solidFill>
              <a:srgbClr val="FFD6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62"/>
            <p:cNvSpPr/>
            <p:nvPr/>
          </p:nvSpPr>
          <p:spPr>
            <a:xfrm>
              <a:off x="1930398" y="2120073"/>
              <a:ext cx="119049" cy="188060"/>
            </a:xfrm>
            <a:custGeom>
              <a:rect b="b" l="l" r="r" t="t"/>
              <a:pathLst>
                <a:path extrusionOk="0" h="11895" w="7530">
                  <a:moveTo>
                    <a:pt x="668" y="1"/>
                  </a:moveTo>
                  <a:cubicBezTo>
                    <a:pt x="569" y="1"/>
                    <a:pt x="469" y="26"/>
                    <a:pt x="377" y="79"/>
                  </a:cubicBezTo>
                  <a:cubicBezTo>
                    <a:pt x="96" y="241"/>
                    <a:pt x="0" y="600"/>
                    <a:pt x="162" y="881"/>
                  </a:cubicBezTo>
                  <a:lnTo>
                    <a:pt x="6351" y="11600"/>
                  </a:lnTo>
                  <a:cubicBezTo>
                    <a:pt x="6454" y="11781"/>
                    <a:pt x="6648" y="11894"/>
                    <a:pt x="6859" y="11894"/>
                  </a:cubicBezTo>
                  <a:cubicBezTo>
                    <a:pt x="6961" y="11894"/>
                    <a:pt x="7062" y="11868"/>
                    <a:pt x="7153" y="11816"/>
                  </a:cubicBezTo>
                  <a:cubicBezTo>
                    <a:pt x="7434" y="11655"/>
                    <a:pt x="7530" y="11294"/>
                    <a:pt x="7366" y="11013"/>
                  </a:cubicBezTo>
                  <a:lnTo>
                    <a:pt x="1177" y="294"/>
                  </a:lnTo>
                  <a:cubicBezTo>
                    <a:pt x="1069" y="106"/>
                    <a:pt x="871" y="1"/>
                    <a:pt x="6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2"/>
            <p:cNvSpPr/>
            <p:nvPr/>
          </p:nvSpPr>
          <p:spPr>
            <a:xfrm>
              <a:off x="1676267" y="2374300"/>
              <a:ext cx="190131" cy="116472"/>
            </a:xfrm>
            <a:custGeom>
              <a:rect b="b" l="l" r="r" t="t"/>
              <a:pathLst>
                <a:path extrusionOk="0" h="7367" w="12026">
                  <a:moveTo>
                    <a:pt x="672" y="1"/>
                  </a:moveTo>
                  <a:cubicBezTo>
                    <a:pt x="468" y="1"/>
                    <a:pt x="271" y="106"/>
                    <a:pt x="162" y="294"/>
                  </a:cubicBezTo>
                  <a:cubicBezTo>
                    <a:pt x="0" y="576"/>
                    <a:pt x="97" y="935"/>
                    <a:pt x="377" y="1096"/>
                  </a:cubicBezTo>
                  <a:lnTo>
                    <a:pt x="11094" y="7285"/>
                  </a:lnTo>
                  <a:cubicBezTo>
                    <a:pt x="11183" y="7337"/>
                    <a:pt x="11285" y="7366"/>
                    <a:pt x="11389" y="7366"/>
                  </a:cubicBezTo>
                  <a:cubicBezTo>
                    <a:pt x="11654" y="7366"/>
                    <a:pt x="11888" y="7188"/>
                    <a:pt x="11956" y="6931"/>
                  </a:cubicBezTo>
                  <a:cubicBezTo>
                    <a:pt x="12026" y="6674"/>
                    <a:pt x="11913" y="6402"/>
                    <a:pt x="11683" y="6270"/>
                  </a:cubicBezTo>
                  <a:lnTo>
                    <a:pt x="964" y="79"/>
                  </a:lnTo>
                  <a:cubicBezTo>
                    <a:pt x="872" y="26"/>
                    <a:pt x="771" y="1"/>
                    <a:pt x="6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2"/>
            <p:cNvSpPr/>
            <p:nvPr/>
          </p:nvSpPr>
          <p:spPr>
            <a:xfrm>
              <a:off x="1584400" y="2721531"/>
              <a:ext cx="214336" cy="18624"/>
            </a:xfrm>
            <a:custGeom>
              <a:rect b="b" l="l" r="r" t="t"/>
              <a:pathLst>
                <a:path extrusionOk="0" h="1178" w="13557">
                  <a:moveTo>
                    <a:pt x="589" y="0"/>
                  </a:moveTo>
                  <a:cubicBezTo>
                    <a:pt x="265" y="0"/>
                    <a:pt x="1" y="263"/>
                    <a:pt x="1" y="589"/>
                  </a:cubicBezTo>
                  <a:cubicBezTo>
                    <a:pt x="1" y="915"/>
                    <a:pt x="265" y="1178"/>
                    <a:pt x="589" y="1178"/>
                  </a:cubicBezTo>
                  <a:cubicBezTo>
                    <a:pt x="593" y="1178"/>
                    <a:pt x="597" y="1178"/>
                    <a:pt x="601" y="1178"/>
                  </a:cubicBezTo>
                  <a:lnTo>
                    <a:pt x="12977" y="1178"/>
                  </a:lnTo>
                  <a:cubicBezTo>
                    <a:pt x="13299" y="1171"/>
                    <a:pt x="13556" y="909"/>
                    <a:pt x="13556" y="589"/>
                  </a:cubicBezTo>
                  <a:cubicBezTo>
                    <a:pt x="13556" y="269"/>
                    <a:pt x="13299" y="7"/>
                    <a:pt x="12977" y="0"/>
                  </a:cubicBezTo>
                  <a:lnTo>
                    <a:pt x="601" y="0"/>
                  </a:lnTo>
                  <a:cubicBezTo>
                    <a:pt x="597" y="0"/>
                    <a:pt x="593" y="0"/>
                    <a:pt x="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2"/>
            <p:cNvSpPr/>
            <p:nvPr/>
          </p:nvSpPr>
          <p:spPr>
            <a:xfrm>
              <a:off x="1676978" y="2970936"/>
              <a:ext cx="190115" cy="116441"/>
            </a:xfrm>
            <a:custGeom>
              <a:rect b="b" l="l" r="r" t="t"/>
              <a:pathLst>
                <a:path extrusionOk="0" h="7365" w="12025">
                  <a:moveTo>
                    <a:pt x="11353" y="1"/>
                  </a:moveTo>
                  <a:cubicBezTo>
                    <a:pt x="11254" y="1"/>
                    <a:pt x="11153" y="26"/>
                    <a:pt x="11061" y="79"/>
                  </a:cubicBezTo>
                  <a:lnTo>
                    <a:pt x="342" y="6268"/>
                  </a:lnTo>
                  <a:cubicBezTo>
                    <a:pt x="112" y="6401"/>
                    <a:pt x="1" y="6672"/>
                    <a:pt x="69" y="6928"/>
                  </a:cubicBezTo>
                  <a:cubicBezTo>
                    <a:pt x="138" y="7185"/>
                    <a:pt x="371" y="7365"/>
                    <a:pt x="636" y="7365"/>
                  </a:cubicBezTo>
                  <a:cubicBezTo>
                    <a:pt x="738" y="7365"/>
                    <a:pt x="840" y="7337"/>
                    <a:pt x="929" y="7285"/>
                  </a:cubicBezTo>
                  <a:lnTo>
                    <a:pt x="11648" y="1095"/>
                  </a:lnTo>
                  <a:cubicBezTo>
                    <a:pt x="11927" y="933"/>
                    <a:pt x="12024" y="576"/>
                    <a:pt x="11863" y="294"/>
                  </a:cubicBezTo>
                  <a:cubicBezTo>
                    <a:pt x="11754" y="106"/>
                    <a:pt x="11556" y="1"/>
                    <a:pt x="113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2"/>
            <p:cNvSpPr/>
            <p:nvPr/>
          </p:nvSpPr>
          <p:spPr>
            <a:xfrm>
              <a:off x="1929655" y="3153483"/>
              <a:ext cx="120045" cy="188044"/>
            </a:xfrm>
            <a:custGeom>
              <a:rect b="b" l="l" r="r" t="t"/>
              <a:pathLst>
                <a:path extrusionOk="0" h="11894" w="7593">
                  <a:moveTo>
                    <a:pt x="6924" y="0"/>
                  </a:moveTo>
                  <a:cubicBezTo>
                    <a:pt x="6721" y="0"/>
                    <a:pt x="6524" y="105"/>
                    <a:pt x="6416" y="294"/>
                  </a:cubicBezTo>
                  <a:lnTo>
                    <a:pt x="223" y="11012"/>
                  </a:lnTo>
                  <a:cubicBezTo>
                    <a:pt x="0" y="11404"/>
                    <a:pt x="282" y="11892"/>
                    <a:pt x="734" y="11894"/>
                  </a:cubicBezTo>
                  <a:lnTo>
                    <a:pt x="733" y="11892"/>
                  </a:lnTo>
                  <a:cubicBezTo>
                    <a:pt x="943" y="11892"/>
                    <a:pt x="1137" y="11781"/>
                    <a:pt x="1242" y="11598"/>
                  </a:cubicBezTo>
                  <a:lnTo>
                    <a:pt x="7431" y="879"/>
                  </a:lnTo>
                  <a:cubicBezTo>
                    <a:pt x="7593" y="599"/>
                    <a:pt x="7498" y="240"/>
                    <a:pt x="7216" y="79"/>
                  </a:cubicBezTo>
                  <a:cubicBezTo>
                    <a:pt x="7124" y="25"/>
                    <a:pt x="7023" y="0"/>
                    <a:pt x="69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2"/>
            <p:cNvSpPr/>
            <p:nvPr/>
          </p:nvSpPr>
          <p:spPr>
            <a:xfrm>
              <a:off x="2527285" y="3153325"/>
              <a:ext cx="119049" cy="188060"/>
            </a:xfrm>
            <a:custGeom>
              <a:rect b="b" l="l" r="r" t="t"/>
              <a:pathLst>
                <a:path extrusionOk="0" h="11895" w="7530">
                  <a:moveTo>
                    <a:pt x="670" y="1"/>
                  </a:moveTo>
                  <a:cubicBezTo>
                    <a:pt x="570" y="1"/>
                    <a:pt x="470" y="26"/>
                    <a:pt x="377" y="79"/>
                  </a:cubicBezTo>
                  <a:cubicBezTo>
                    <a:pt x="97" y="241"/>
                    <a:pt x="0" y="600"/>
                    <a:pt x="162" y="881"/>
                  </a:cubicBezTo>
                  <a:lnTo>
                    <a:pt x="6351" y="11600"/>
                  </a:lnTo>
                  <a:cubicBezTo>
                    <a:pt x="6455" y="11783"/>
                    <a:pt x="6650" y="11894"/>
                    <a:pt x="6860" y="11894"/>
                  </a:cubicBezTo>
                  <a:cubicBezTo>
                    <a:pt x="6964" y="11894"/>
                    <a:pt x="7064" y="11867"/>
                    <a:pt x="7153" y="11815"/>
                  </a:cubicBezTo>
                  <a:cubicBezTo>
                    <a:pt x="7435" y="11653"/>
                    <a:pt x="7530" y="11294"/>
                    <a:pt x="7367" y="11014"/>
                  </a:cubicBezTo>
                  <a:lnTo>
                    <a:pt x="1179" y="294"/>
                  </a:lnTo>
                  <a:cubicBezTo>
                    <a:pt x="1071" y="106"/>
                    <a:pt x="873" y="1"/>
                    <a:pt x="6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2"/>
            <p:cNvSpPr/>
            <p:nvPr/>
          </p:nvSpPr>
          <p:spPr>
            <a:xfrm>
              <a:off x="2709769" y="2970683"/>
              <a:ext cx="190163" cy="116409"/>
            </a:xfrm>
            <a:custGeom>
              <a:rect b="b" l="l" r="r" t="t"/>
              <a:pathLst>
                <a:path extrusionOk="0" h="7363" w="12028">
                  <a:moveTo>
                    <a:pt x="671" y="0"/>
                  </a:moveTo>
                  <a:cubicBezTo>
                    <a:pt x="469" y="0"/>
                    <a:pt x="272" y="105"/>
                    <a:pt x="162" y="294"/>
                  </a:cubicBezTo>
                  <a:cubicBezTo>
                    <a:pt x="1" y="574"/>
                    <a:pt x="98" y="933"/>
                    <a:pt x="379" y="1096"/>
                  </a:cubicBezTo>
                  <a:lnTo>
                    <a:pt x="11096" y="7283"/>
                  </a:lnTo>
                  <a:cubicBezTo>
                    <a:pt x="11183" y="7335"/>
                    <a:pt x="11281" y="7363"/>
                    <a:pt x="11382" y="7363"/>
                  </a:cubicBezTo>
                  <a:cubicBezTo>
                    <a:pt x="11385" y="7363"/>
                    <a:pt x="11388" y="7363"/>
                    <a:pt x="11391" y="7363"/>
                  </a:cubicBezTo>
                  <a:cubicBezTo>
                    <a:pt x="11657" y="7363"/>
                    <a:pt x="11890" y="7185"/>
                    <a:pt x="11958" y="6928"/>
                  </a:cubicBezTo>
                  <a:cubicBezTo>
                    <a:pt x="12028" y="6671"/>
                    <a:pt x="11914" y="6399"/>
                    <a:pt x="11685" y="6266"/>
                  </a:cubicBezTo>
                  <a:lnTo>
                    <a:pt x="965" y="79"/>
                  </a:lnTo>
                  <a:cubicBezTo>
                    <a:pt x="872" y="26"/>
                    <a:pt x="771" y="0"/>
                    <a:pt x="6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2"/>
            <p:cNvSpPr/>
            <p:nvPr/>
          </p:nvSpPr>
          <p:spPr>
            <a:xfrm>
              <a:off x="2777859" y="2721246"/>
              <a:ext cx="214289" cy="18608"/>
            </a:xfrm>
            <a:custGeom>
              <a:rect b="b" l="l" r="r" t="t"/>
              <a:pathLst>
                <a:path extrusionOk="0" h="1177" w="13554">
                  <a:moveTo>
                    <a:pt x="587" y="1"/>
                  </a:moveTo>
                  <a:cubicBezTo>
                    <a:pt x="262" y="1"/>
                    <a:pt x="0" y="264"/>
                    <a:pt x="0" y="588"/>
                  </a:cubicBezTo>
                  <a:cubicBezTo>
                    <a:pt x="0" y="913"/>
                    <a:pt x="262" y="1176"/>
                    <a:pt x="587" y="1176"/>
                  </a:cubicBezTo>
                  <a:lnTo>
                    <a:pt x="12967" y="1176"/>
                  </a:lnTo>
                  <a:cubicBezTo>
                    <a:pt x="13292" y="1176"/>
                    <a:pt x="13554" y="913"/>
                    <a:pt x="13554" y="588"/>
                  </a:cubicBezTo>
                  <a:cubicBezTo>
                    <a:pt x="13554" y="264"/>
                    <a:pt x="13292" y="1"/>
                    <a:pt x="129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2"/>
            <p:cNvSpPr/>
            <p:nvPr/>
          </p:nvSpPr>
          <p:spPr>
            <a:xfrm>
              <a:off x="2710181" y="2374047"/>
              <a:ext cx="190131" cy="116441"/>
            </a:xfrm>
            <a:custGeom>
              <a:rect b="b" l="l" r="r" t="t"/>
              <a:pathLst>
                <a:path extrusionOk="0" h="7365" w="12026">
                  <a:moveTo>
                    <a:pt x="11356" y="0"/>
                  </a:moveTo>
                  <a:cubicBezTo>
                    <a:pt x="11256" y="0"/>
                    <a:pt x="11155" y="26"/>
                    <a:pt x="11062" y="79"/>
                  </a:cubicBezTo>
                  <a:lnTo>
                    <a:pt x="343" y="6268"/>
                  </a:lnTo>
                  <a:cubicBezTo>
                    <a:pt x="112" y="6401"/>
                    <a:pt x="1" y="6671"/>
                    <a:pt x="70" y="6928"/>
                  </a:cubicBezTo>
                  <a:cubicBezTo>
                    <a:pt x="138" y="7185"/>
                    <a:pt x="371" y="7363"/>
                    <a:pt x="636" y="7364"/>
                  </a:cubicBezTo>
                  <a:lnTo>
                    <a:pt x="638" y="7364"/>
                  </a:lnTo>
                  <a:cubicBezTo>
                    <a:pt x="740" y="7363"/>
                    <a:pt x="842" y="7335"/>
                    <a:pt x="931" y="7285"/>
                  </a:cubicBezTo>
                  <a:lnTo>
                    <a:pt x="11649" y="1095"/>
                  </a:lnTo>
                  <a:cubicBezTo>
                    <a:pt x="11929" y="933"/>
                    <a:pt x="12026" y="574"/>
                    <a:pt x="11864" y="294"/>
                  </a:cubicBezTo>
                  <a:cubicBezTo>
                    <a:pt x="11756" y="105"/>
                    <a:pt x="11559" y="0"/>
                    <a:pt x="113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2"/>
            <p:cNvSpPr/>
            <p:nvPr/>
          </p:nvSpPr>
          <p:spPr>
            <a:xfrm>
              <a:off x="2527001" y="2119899"/>
              <a:ext cx="119033" cy="188092"/>
            </a:xfrm>
            <a:custGeom>
              <a:rect b="b" l="l" r="r" t="t"/>
              <a:pathLst>
                <a:path extrusionOk="0" h="11897" w="7529">
                  <a:moveTo>
                    <a:pt x="6858" y="0"/>
                  </a:moveTo>
                  <a:cubicBezTo>
                    <a:pt x="6655" y="0"/>
                    <a:pt x="6458" y="105"/>
                    <a:pt x="6350" y="294"/>
                  </a:cubicBezTo>
                  <a:lnTo>
                    <a:pt x="162" y="11016"/>
                  </a:lnTo>
                  <a:cubicBezTo>
                    <a:pt x="1" y="11297"/>
                    <a:pt x="98" y="11654"/>
                    <a:pt x="379" y="11816"/>
                  </a:cubicBezTo>
                  <a:cubicBezTo>
                    <a:pt x="466" y="11868"/>
                    <a:pt x="568" y="11897"/>
                    <a:pt x="672" y="11897"/>
                  </a:cubicBezTo>
                  <a:cubicBezTo>
                    <a:pt x="882" y="11897"/>
                    <a:pt x="1076" y="11784"/>
                    <a:pt x="1181" y="11601"/>
                  </a:cubicBezTo>
                  <a:lnTo>
                    <a:pt x="7367" y="879"/>
                  </a:lnTo>
                  <a:cubicBezTo>
                    <a:pt x="7529" y="599"/>
                    <a:pt x="7431" y="240"/>
                    <a:pt x="7152" y="79"/>
                  </a:cubicBezTo>
                  <a:cubicBezTo>
                    <a:pt x="7059" y="25"/>
                    <a:pt x="6958" y="0"/>
                    <a:pt x="68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2"/>
            <p:cNvSpPr/>
            <p:nvPr/>
          </p:nvSpPr>
          <p:spPr>
            <a:xfrm>
              <a:off x="2278909" y="2027100"/>
              <a:ext cx="18608" cy="214115"/>
            </a:xfrm>
            <a:custGeom>
              <a:rect b="b" l="l" r="r" t="t"/>
              <a:pathLst>
                <a:path extrusionOk="0" h="13543" w="1177">
                  <a:moveTo>
                    <a:pt x="588" y="1"/>
                  </a:moveTo>
                  <a:cubicBezTo>
                    <a:pt x="267" y="1"/>
                    <a:pt x="7" y="256"/>
                    <a:pt x="1" y="578"/>
                  </a:cubicBezTo>
                  <a:lnTo>
                    <a:pt x="1" y="12957"/>
                  </a:lnTo>
                  <a:cubicBezTo>
                    <a:pt x="2" y="13281"/>
                    <a:pt x="264" y="13543"/>
                    <a:pt x="589" y="13543"/>
                  </a:cubicBezTo>
                  <a:cubicBezTo>
                    <a:pt x="913" y="13543"/>
                    <a:pt x="1176" y="13281"/>
                    <a:pt x="1176" y="12956"/>
                  </a:cubicBezTo>
                  <a:lnTo>
                    <a:pt x="1176" y="578"/>
                  </a:lnTo>
                  <a:cubicBezTo>
                    <a:pt x="1170" y="256"/>
                    <a:pt x="909" y="1"/>
                    <a:pt x="5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2"/>
            <p:cNvSpPr/>
            <p:nvPr/>
          </p:nvSpPr>
          <p:spPr>
            <a:xfrm>
              <a:off x="2086402" y="2861948"/>
              <a:ext cx="404151" cy="377005"/>
            </a:xfrm>
            <a:custGeom>
              <a:rect b="b" l="l" r="r" t="t"/>
              <a:pathLst>
                <a:path extrusionOk="0" h="23846" w="25563">
                  <a:moveTo>
                    <a:pt x="22164" y="1635"/>
                  </a:moveTo>
                  <a:cubicBezTo>
                    <a:pt x="22702" y="1635"/>
                    <a:pt x="23155" y="1803"/>
                    <a:pt x="23431" y="2123"/>
                  </a:cubicBezTo>
                  <a:cubicBezTo>
                    <a:pt x="23766" y="2508"/>
                    <a:pt x="23816" y="3064"/>
                    <a:pt x="23575" y="3694"/>
                  </a:cubicBezTo>
                  <a:cubicBezTo>
                    <a:pt x="23056" y="5047"/>
                    <a:pt x="21234" y="6624"/>
                    <a:pt x="17671" y="7770"/>
                  </a:cubicBezTo>
                  <a:cubicBezTo>
                    <a:pt x="17965" y="6252"/>
                    <a:pt x="18408" y="5005"/>
                    <a:pt x="18921" y="4072"/>
                  </a:cubicBezTo>
                  <a:cubicBezTo>
                    <a:pt x="19639" y="2767"/>
                    <a:pt x="20553" y="1929"/>
                    <a:pt x="21492" y="1714"/>
                  </a:cubicBezTo>
                  <a:cubicBezTo>
                    <a:pt x="21712" y="1662"/>
                    <a:pt x="21939" y="1636"/>
                    <a:pt x="22164" y="1635"/>
                  </a:cubicBezTo>
                  <a:close/>
                  <a:moveTo>
                    <a:pt x="4334" y="3275"/>
                  </a:moveTo>
                  <a:cubicBezTo>
                    <a:pt x="4700" y="3275"/>
                    <a:pt x="5076" y="3364"/>
                    <a:pt x="5445" y="3546"/>
                  </a:cubicBezTo>
                  <a:cubicBezTo>
                    <a:pt x="6752" y="4188"/>
                    <a:pt x="7522" y="6359"/>
                    <a:pt x="7924" y="9171"/>
                  </a:cubicBezTo>
                  <a:cubicBezTo>
                    <a:pt x="4967" y="9042"/>
                    <a:pt x="2926" y="8212"/>
                    <a:pt x="2229" y="6779"/>
                  </a:cubicBezTo>
                  <a:cubicBezTo>
                    <a:pt x="1705" y="5705"/>
                    <a:pt x="2114" y="4585"/>
                    <a:pt x="2751" y="3949"/>
                  </a:cubicBezTo>
                  <a:cubicBezTo>
                    <a:pt x="3199" y="3503"/>
                    <a:pt x="3752" y="3275"/>
                    <a:pt x="4334" y="3275"/>
                  </a:cubicBezTo>
                  <a:close/>
                  <a:moveTo>
                    <a:pt x="22163" y="1"/>
                  </a:moveTo>
                  <a:cubicBezTo>
                    <a:pt x="21829" y="1"/>
                    <a:pt x="21483" y="40"/>
                    <a:pt x="21130" y="121"/>
                  </a:cubicBezTo>
                  <a:cubicBezTo>
                    <a:pt x="19709" y="446"/>
                    <a:pt x="18451" y="1539"/>
                    <a:pt x="17492" y="3284"/>
                  </a:cubicBezTo>
                  <a:cubicBezTo>
                    <a:pt x="16798" y="4541"/>
                    <a:pt x="16230" y="6220"/>
                    <a:pt x="15915" y="8264"/>
                  </a:cubicBezTo>
                  <a:cubicBezTo>
                    <a:pt x="14736" y="8551"/>
                    <a:pt x="13411" y="8794"/>
                    <a:pt x="11927" y="8978"/>
                  </a:cubicBezTo>
                  <a:cubicBezTo>
                    <a:pt x="11107" y="9080"/>
                    <a:pt x="10326" y="9145"/>
                    <a:pt x="9588" y="9172"/>
                  </a:cubicBezTo>
                  <a:cubicBezTo>
                    <a:pt x="9124" y="5865"/>
                    <a:pt x="8126" y="3043"/>
                    <a:pt x="6168" y="2080"/>
                  </a:cubicBezTo>
                  <a:cubicBezTo>
                    <a:pt x="5566" y="1783"/>
                    <a:pt x="4941" y="1637"/>
                    <a:pt x="4330" y="1637"/>
                  </a:cubicBezTo>
                  <a:cubicBezTo>
                    <a:pt x="3327" y="1637"/>
                    <a:pt x="2361" y="2030"/>
                    <a:pt x="1598" y="2790"/>
                  </a:cubicBezTo>
                  <a:cubicBezTo>
                    <a:pt x="337" y="4046"/>
                    <a:pt x="0" y="5937"/>
                    <a:pt x="759" y="7494"/>
                  </a:cubicBezTo>
                  <a:cubicBezTo>
                    <a:pt x="1388" y="8784"/>
                    <a:pt x="3157" y="10686"/>
                    <a:pt x="8115" y="10824"/>
                  </a:cubicBezTo>
                  <a:cubicBezTo>
                    <a:pt x="8477" y="14897"/>
                    <a:pt x="8227" y="19836"/>
                    <a:pt x="7771" y="23470"/>
                  </a:cubicBezTo>
                  <a:lnTo>
                    <a:pt x="9393" y="23675"/>
                  </a:lnTo>
                  <a:cubicBezTo>
                    <a:pt x="9533" y="22553"/>
                    <a:pt x="10260" y="16338"/>
                    <a:pt x="9771" y="10806"/>
                  </a:cubicBezTo>
                  <a:cubicBezTo>
                    <a:pt x="10499" y="10772"/>
                    <a:pt x="11283" y="10706"/>
                    <a:pt x="12127" y="10600"/>
                  </a:cubicBezTo>
                  <a:cubicBezTo>
                    <a:pt x="13453" y="10437"/>
                    <a:pt x="14644" y="10230"/>
                    <a:pt x="15716" y="9994"/>
                  </a:cubicBezTo>
                  <a:lnTo>
                    <a:pt x="15716" y="9994"/>
                  </a:lnTo>
                  <a:cubicBezTo>
                    <a:pt x="15431" y="13726"/>
                    <a:pt x="15946" y="18434"/>
                    <a:pt x="17860" y="23845"/>
                  </a:cubicBezTo>
                  <a:lnTo>
                    <a:pt x="19401" y="23300"/>
                  </a:lnTo>
                  <a:cubicBezTo>
                    <a:pt x="17474" y="17849"/>
                    <a:pt x="17052" y="13146"/>
                    <a:pt x="17411" y="9565"/>
                  </a:cubicBezTo>
                  <a:cubicBezTo>
                    <a:pt x="23043" y="7960"/>
                    <a:pt x="24651" y="5456"/>
                    <a:pt x="25102" y="4277"/>
                  </a:cubicBezTo>
                  <a:cubicBezTo>
                    <a:pt x="25563" y="3076"/>
                    <a:pt x="25404" y="1900"/>
                    <a:pt x="24667" y="1051"/>
                  </a:cubicBezTo>
                  <a:cubicBezTo>
                    <a:pt x="24074" y="367"/>
                    <a:pt x="23178" y="1"/>
                    <a:pt x="221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62"/>
            <p:cNvSpPr/>
            <p:nvPr/>
          </p:nvSpPr>
          <p:spPr>
            <a:xfrm>
              <a:off x="2107412" y="3219613"/>
              <a:ext cx="362302" cy="226510"/>
            </a:xfrm>
            <a:custGeom>
              <a:rect b="b" l="l" r="r" t="t"/>
              <a:pathLst>
                <a:path extrusionOk="0" h="14327" w="22916">
                  <a:moveTo>
                    <a:pt x="0" y="0"/>
                  </a:moveTo>
                  <a:lnTo>
                    <a:pt x="0" y="2869"/>
                  </a:lnTo>
                  <a:cubicBezTo>
                    <a:pt x="0" y="9197"/>
                    <a:pt x="5132" y="14327"/>
                    <a:pt x="11458" y="14327"/>
                  </a:cubicBezTo>
                  <a:cubicBezTo>
                    <a:pt x="17786" y="14327"/>
                    <a:pt x="22916" y="9197"/>
                    <a:pt x="22916" y="2867"/>
                  </a:cubicBezTo>
                  <a:lnTo>
                    <a:pt x="229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2"/>
            <p:cNvSpPr/>
            <p:nvPr/>
          </p:nvSpPr>
          <p:spPr>
            <a:xfrm>
              <a:off x="2086670" y="3273016"/>
              <a:ext cx="403503" cy="45375"/>
            </a:xfrm>
            <a:custGeom>
              <a:rect b="b" l="l" r="r" t="t"/>
              <a:pathLst>
                <a:path extrusionOk="0" h="2870" w="25522">
                  <a:moveTo>
                    <a:pt x="1434" y="0"/>
                  </a:moveTo>
                  <a:cubicBezTo>
                    <a:pt x="643" y="2"/>
                    <a:pt x="1" y="642"/>
                    <a:pt x="1" y="1435"/>
                  </a:cubicBezTo>
                  <a:cubicBezTo>
                    <a:pt x="1" y="2226"/>
                    <a:pt x="643" y="2868"/>
                    <a:pt x="1434" y="2869"/>
                  </a:cubicBezTo>
                  <a:lnTo>
                    <a:pt x="24087" y="2869"/>
                  </a:lnTo>
                  <a:cubicBezTo>
                    <a:pt x="24880" y="2869"/>
                    <a:pt x="25522" y="2226"/>
                    <a:pt x="25520" y="1435"/>
                  </a:cubicBezTo>
                  <a:cubicBezTo>
                    <a:pt x="25520" y="642"/>
                    <a:pt x="24878" y="0"/>
                    <a:pt x="240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2"/>
            <p:cNvSpPr/>
            <p:nvPr/>
          </p:nvSpPr>
          <p:spPr>
            <a:xfrm>
              <a:off x="2125482" y="3356283"/>
              <a:ext cx="325860" cy="45343"/>
            </a:xfrm>
            <a:custGeom>
              <a:rect b="b" l="l" r="r" t="t"/>
              <a:pathLst>
                <a:path extrusionOk="0" h="2868" w="20611">
                  <a:moveTo>
                    <a:pt x="1434" y="1"/>
                  </a:moveTo>
                  <a:cubicBezTo>
                    <a:pt x="643" y="1"/>
                    <a:pt x="1" y="643"/>
                    <a:pt x="1" y="1433"/>
                  </a:cubicBezTo>
                  <a:cubicBezTo>
                    <a:pt x="1" y="2226"/>
                    <a:pt x="643" y="2868"/>
                    <a:pt x="1434" y="2868"/>
                  </a:cubicBezTo>
                  <a:lnTo>
                    <a:pt x="19177" y="2868"/>
                  </a:lnTo>
                  <a:cubicBezTo>
                    <a:pt x="19968" y="2868"/>
                    <a:pt x="20610" y="2226"/>
                    <a:pt x="20610" y="1433"/>
                  </a:cubicBezTo>
                  <a:cubicBezTo>
                    <a:pt x="20610" y="643"/>
                    <a:pt x="19968" y="1"/>
                    <a:pt x="191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2"/>
            <p:cNvSpPr/>
            <p:nvPr/>
          </p:nvSpPr>
          <p:spPr>
            <a:xfrm>
              <a:off x="2289643" y="3692242"/>
              <a:ext cx="197957" cy="49058"/>
            </a:xfrm>
            <a:custGeom>
              <a:rect b="b" l="l" r="r" t="t"/>
              <a:pathLst>
                <a:path extrusionOk="0" h="3103" w="12521">
                  <a:moveTo>
                    <a:pt x="1" y="1"/>
                  </a:moveTo>
                  <a:lnTo>
                    <a:pt x="1" y="3103"/>
                  </a:lnTo>
                  <a:lnTo>
                    <a:pt x="12521" y="3103"/>
                  </a:lnTo>
                  <a:lnTo>
                    <a:pt x="125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2"/>
            <p:cNvSpPr/>
            <p:nvPr/>
          </p:nvSpPr>
          <p:spPr>
            <a:xfrm>
              <a:off x="2461630" y="3555035"/>
              <a:ext cx="326255" cy="326255"/>
            </a:xfrm>
            <a:custGeom>
              <a:rect b="b" l="l" r="r" t="t"/>
              <a:pathLst>
                <a:path extrusionOk="0" h="20636" w="20636">
                  <a:moveTo>
                    <a:pt x="10318" y="0"/>
                  </a:moveTo>
                  <a:cubicBezTo>
                    <a:pt x="4619" y="0"/>
                    <a:pt x="0" y="4621"/>
                    <a:pt x="0" y="10318"/>
                  </a:cubicBezTo>
                  <a:cubicBezTo>
                    <a:pt x="0" y="16017"/>
                    <a:pt x="4619" y="20636"/>
                    <a:pt x="10318" y="20636"/>
                  </a:cubicBezTo>
                  <a:cubicBezTo>
                    <a:pt x="16017" y="20636"/>
                    <a:pt x="20636" y="16015"/>
                    <a:pt x="20636" y="10318"/>
                  </a:cubicBezTo>
                  <a:cubicBezTo>
                    <a:pt x="20636" y="4621"/>
                    <a:pt x="16017" y="0"/>
                    <a:pt x="10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62"/>
            <p:cNvSpPr/>
            <p:nvPr/>
          </p:nvSpPr>
          <p:spPr>
            <a:xfrm>
              <a:off x="2481012" y="3574385"/>
              <a:ext cx="287489" cy="287521"/>
            </a:xfrm>
            <a:custGeom>
              <a:rect b="b" l="l" r="r" t="t"/>
              <a:pathLst>
                <a:path extrusionOk="0" h="18186" w="18184">
                  <a:moveTo>
                    <a:pt x="9092" y="1"/>
                  </a:moveTo>
                  <a:cubicBezTo>
                    <a:pt x="4071" y="1"/>
                    <a:pt x="0" y="4071"/>
                    <a:pt x="0" y="9094"/>
                  </a:cubicBezTo>
                  <a:cubicBezTo>
                    <a:pt x="0" y="14117"/>
                    <a:pt x="4071" y="18186"/>
                    <a:pt x="9092" y="18186"/>
                  </a:cubicBezTo>
                  <a:cubicBezTo>
                    <a:pt x="14113" y="18186"/>
                    <a:pt x="18184" y="14115"/>
                    <a:pt x="18184" y="9094"/>
                  </a:cubicBezTo>
                  <a:cubicBezTo>
                    <a:pt x="18184" y="4073"/>
                    <a:pt x="14113" y="1"/>
                    <a:pt x="90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2"/>
            <p:cNvSpPr/>
            <p:nvPr/>
          </p:nvSpPr>
          <p:spPr>
            <a:xfrm>
              <a:off x="2562287" y="3633574"/>
              <a:ext cx="136077" cy="189831"/>
            </a:xfrm>
            <a:custGeom>
              <a:rect b="b" l="l" r="r" t="t"/>
              <a:pathLst>
                <a:path extrusionOk="0" h="12007" w="8607">
                  <a:moveTo>
                    <a:pt x="2935" y="0"/>
                  </a:moveTo>
                  <a:lnTo>
                    <a:pt x="959" y="6282"/>
                  </a:lnTo>
                  <a:lnTo>
                    <a:pt x="3188" y="6282"/>
                  </a:lnTo>
                  <a:lnTo>
                    <a:pt x="0" y="12006"/>
                  </a:lnTo>
                  <a:lnTo>
                    <a:pt x="7392" y="4614"/>
                  </a:lnTo>
                  <a:lnTo>
                    <a:pt x="3993" y="4614"/>
                  </a:lnTo>
                  <a:lnTo>
                    <a:pt x="86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2"/>
            <p:cNvSpPr/>
            <p:nvPr/>
          </p:nvSpPr>
          <p:spPr>
            <a:xfrm>
              <a:off x="2091713" y="3692242"/>
              <a:ext cx="197957" cy="49058"/>
            </a:xfrm>
            <a:custGeom>
              <a:rect b="b" l="l" r="r" t="t"/>
              <a:pathLst>
                <a:path extrusionOk="0" h="3103" w="12521">
                  <a:moveTo>
                    <a:pt x="1" y="1"/>
                  </a:moveTo>
                  <a:lnTo>
                    <a:pt x="1" y="3103"/>
                  </a:lnTo>
                  <a:lnTo>
                    <a:pt x="12521" y="3103"/>
                  </a:lnTo>
                  <a:lnTo>
                    <a:pt x="125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2"/>
            <p:cNvSpPr/>
            <p:nvPr/>
          </p:nvSpPr>
          <p:spPr>
            <a:xfrm>
              <a:off x="1791436" y="3555035"/>
              <a:ext cx="326255" cy="326255"/>
            </a:xfrm>
            <a:custGeom>
              <a:rect b="b" l="l" r="r" t="t"/>
              <a:pathLst>
                <a:path extrusionOk="0" h="20636" w="20636">
                  <a:moveTo>
                    <a:pt x="10318" y="0"/>
                  </a:moveTo>
                  <a:cubicBezTo>
                    <a:pt x="4621" y="0"/>
                    <a:pt x="1" y="4621"/>
                    <a:pt x="1" y="10318"/>
                  </a:cubicBezTo>
                  <a:cubicBezTo>
                    <a:pt x="1" y="16015"/>
                    <a:pt x="4619" y="20636"/>
                    <a:pt x="10318" y="20636"/>
                  </a:cubicBezTo>
                  <a:cubicBezTo>
                    <a:pt x="16016" y="20636"/>
                    <a:pt x="20636" y="16015"/>
                    <a:pt x="20636" y="10318"/>
                  </a:cubicBezTo>
                  <a:cubicBezTo>
                    <a:pt x="20636" y="4621"/>
                    <a:pt x="16016" y="0"/>
                    <a:pt x="10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2"/>
            <p:cNvSpPr/>
            <p:nvPr/>
          </p:nvSpPr>
          <p:spPr>
            <a:xfrm>
              <a:off x="1810818" y="3574417"/>
              <a:ext cx="287505" cy="287489"/>
            </a:xfrm>
            <a:custGeom>
              <a:rect b="b" l="l" r="r" t="t"/>
              <a:pathLst>
                <a:path extrusionOk="0" h="18184" w="18185">
                  <a:moveTo>
                    <a:pt x="9092" y="0"/>
                  </a:moveTo>
                  <a:cubicBezTo>
                    <a:pt x="4069" y="0"/>
                    <a:pt x="1" y="4071"/>
                    <a:pt x="1" y="9092"/>
                  </a:cubicBezTo>
                  <a:cubicBezTo>
                    <a:pt x="1" y="14113"/>
                    <a:pt x="4071" y="18184"/>
                    <a:pt x="9092" y="18184"/>
                  </a:cubicBezTo>
                  <a:cubicBezTo>
                    <a:pt x="14114" y="18184"/>
                    <a:pt x="18184" y="14113"/>
                    <a:pt x="18184" y="9092"/>
                  </a:cubicBezTo>
                  <a:cubicBezTo>
                    <a:pt x="18184" y="4071"/>
                    <a:pt x="14115" y="0"/>
                    <a:pt x="90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2"/>
            <p:cNvSpPr/>
            <p:nvPr/>
          </p:nvSpPr>
          <p:spPr>
            <a:xfrm>
              <a:off x="1855131" y="3632926"/>
              <a:ext cx="191759" cy="162464"/>
            </a:xfrm>
            <a:custGeom>
              <a:rect b="b" l="l" r="r" t="t"/>
              <a:pathLst>
                <a:path extrusionOk="0" h="10276" w="12129">
                  <a:moveTo>
                    <a:pt x="10460" y="1"/>
                  </a:moveTo>
                  <a:lnTo>
                    <a:pt x="10460" y="1"/>
                  </a:lnTo>
                  <a:cubicBezTo>
                    <a:pt x="10460" y="1"/>
                    <a:pt x="10041" y="1665"/>
                    <a:pt x="5314" y="3015"/>
                  </a:cubicBezTo>
                  <a:cubicBezTo>
                    <a:pt x="0" y="4534"/>
                    <a:pt x="1192" y="9589"/>
                    <a:pt x="1192" y="9589"/>
                  </a:cubicBezTo>
                  <a:cubicBezTo>
                    <a:pt x="1873" y="8087"/>
                    <a:pt x="3278" y="6939"/>
                    <a:pt x="6024" y="5808"/>
                  </a:cubicBezTo>
                  <a:cubicBezTo>
                    <a:pt x="8770" y="4678"/>
                    <a:pt x="9933" y="2658"/>
                    <a:pt x="9933" y="2658"/>
                  </a:cubicBezTo>
                  <a:lnTo>
                    <a:pt x="9933" y="2658"/>
                  </a:lnTo>
                  <a:cubicBezTo>
                    <a:pt x="9933" y="2658"/>
                    <a:pt x="9352" y="4985"/>
                    <a:pt x="6137" y="6439"/>
                  </a:cubicBezTo>
                  <a:cubicBezTo>
                    <a:pt x="2922" y="7893"/>
                    <a:pt x="1921" y="10218"/>
                    <a:pt x="1921" y="10218"/>
                  </a:cubicBezTo>
                  <a:cubicBezTo>
                    <a:pt x="1921" y="10218"/>
                    <a:pt x="2401" y="10276"/>
                    <a:pt x="3137" y="10276"/>
                  </a:cubicBezTo>
                  <a:cubicBezTo>
                    <a:pt x="4992" y="10276"/>
                    <a:pt x="8472" y="9911"/>
                    <a:pt x="9998" y="7345"/>
                  </a:cubicBezTo>
                  <a:cubicBezTo>
                    <a:pt x="12129" y="3758"/>
                    <a:pt x="10460" y="1"/>
                    <a:pt x="104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2"/>
            <p:cNvSpPr/>
            <p:nvPr/>
          </p:nvSpPr>
          <p:spPr>
            <a:xfrm>
              <a:off x="2289643" y="3880718"/>
              <a:ext cx="120346" cy="174337"/>
            </a:xfrm>
            <a:custGeom>
              <a:rect b="b" l="l" r="r" t="t"/>
              <a:pathLst>
                <a:path extrusionOk="0" h="11027" w="7612">
                  <a:moveTo>
                    <a:pt x="1" y="1"/>
                  </a:moveTo>
                  <a:lnTo>
                    <a:pt x="1" y="11027"/>
                  </a:lnTo>
                  <a:lnTo>
                    <a:pt x="7611" y="11027"/>
                  </a:lnTo>
                  <a:lnTo>
                    <a:pt x="76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2"/>
            <p:cNvSpPr/>
            <p:nvPr/>
          </p:nvSpPr>
          <p:spPr>
            <a:xfrm>
              <a:off x="2328454" y="3880718"/>
              <a:ext cx="120346" cy="174337"/>
            </a:xfrm>
            <a:custGeom>
              <a:rect b="b" l="l" r="r" t="t"/>
              <a:pathLst>
                <a:path extrusionOk="0" h="11027" w="7612">
                  <a:moveTo>
                    <a:pt x="1" y="1"/>
                  </a:moveTo>
                  <a:lnTo>
                    <a:pt x="1" y="11027"/>
                  </a:lnTo>
                  <a:lnTo>
                    <a:pt x="7611" y="11027"/>
                  </a:lnTo>
                  <a:lnTo>
                    <a:pt x="76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2"/>
            <p:cNvSpPr/>
            <p:nvPr/>
          </p:nvSpPr>
          <p:spPr>
            <a:xfrm>
              <a:off x="2371819" y="3932462"/>
              <a:ext cx="34071" cy="61975"/>
            </a:xfrm>
            <a:custGeom>
              <a:rect b="b" l="l" r="r" t="t"/>
              <a:pathLst>
                <a:path extrusionOk="0" h="3920" w="2155">
                  <a:moveTo>
                    <a:pt x="0" y="1"/>
                  </a:moveTo>
                  <a:lnTo>
                    <a:pt x="0" y="3919"/>
                  </a:lnTo>
                  <a:lnTo>
                    <a:pt x="2154" y="3919"/>
                  </a:lnTo>
                  <a:lnTo>
                    <a:pt x="21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2"/>
            <p:cNvSpPr/>
            <p:nvPr/>
          </p:nvSpPr>
          <p:spPr>
            <a:xfrm>
              <a:off x="3353737" y="3819395"/>
              <a:ext cx="794785" cy="344958"/>
            </a:xfrm>
            <a:custGeom>
              <a:rect b="b" l="l" r="r" t="t"/>
              <a:pathLst>
                <a:path extrusionOk="0" h="21819" w="50271">
                  <a:moveTo>
                    <a:pt x="36322" y="0"/>
                  </a:moveTo>
                  <a:lnTo>
                    <a:pt x="36207" y="505"/>
                  </a:lnTo>
                  <a:cubicBezTo>
                    <a:pt x="43100" y="2059"/>
                    <a:pt x="47529" y="4281"/>
                    <a:pt x="49020" y="6933"/>
                  </a:cubicBezTo>
                  <a:cubicBezTo>
                    <a:pt x="49625" y="8008"/>
                    <a:pt x="49732" y="9148"/>
                    <a:pt x="49337" y="10318"/>
                  </a:cubicBezTo>
                  <a:cubicBezTo>
                    <a:pt x="48071" y="14076"/>
                    <a:pt x="42254" y="18866"/>
                    <a:pt x="32476" y="20504"/>
                  </a:cubicBezTo>
                  <a:cubicBezTo>
                    <a:pt x="29946" y="20927"/>
                    <a:pt x="27349" y="21302"/>
                    <a:pt x="25481" y="21302"/>
                  </a:cubicBezTo>
                  <a:cubicBezTo>
                    <a:pt x="24157" y="21302"/>
                    <a:pt x="23200" y="21114"/>
                    <a:pt x="22891" y="20622"/>
                  </a:cubicBezTo>
                  <a:cubicBezTo>
                    <a:pt x="22566" y="20106"/>
                    <a:pt x="22925" y="19128"/>
                    <a:pt x="23986" y="17629"/>
                  </a:cubicBezTo>
                  <a:cubicBezTo>
                    <a:pt x="24369" y="17084"/>
                    <a:pt x="24276" y="16684"/>
                    <a:pt x="24128" y="16443"/>
                  </a:cubicBezTo>
                  <a:cubicBezTo>
                    <a:pt x="23608" y="15591"/>
                    <a:pt x="21210" y="15292"/>
                    <a:pt x="18109" y="15292"/>
                  </a:cubicBezTo>
                  <a:cubicBezTo>
                    <a:pt x="11458" y="15292"/>
                    <a:pt x="1566" y="16665"/>
                    <a:pt x="0" y="16888"/>
                  </a:cubicBezTo>
                  <a:lnTo>
                    <a:pt x="73" y="17401"/>
                  </a:lnTo>
                  <a:cubicBezTo>
                    <a:pt x="5734" y="16591"/>
                    <a:pt x="13317" y="15798"/>
                    <a:pt x="18362" y="15798"/>
                  </a:cubicBezTo>
                  <a:cubicBezTo>
                    <a:pt x="21236" y="15798"/>
                    <a:pt x="23287" y="16056"/>
                    <a:pt x="23689" y="16714"/>
                  </a:cubicBezTo>
                  <a:cubicBezTo>
                    <a:pt x="23724" y="16772"/>
                    <a:pt x="23832" y="16950"/>
                    <a:pt x="23564" y="17330"/>
                  </a:cubicBezTo>
                  <a:cubicBezTo>
                    <a:pt x="22337" y="19065"/>
                    <a:pt x="21994" y="20166"/>
                    <a:pt x="22453" y="20897"/>
                  </a:cubicBezTo>
                  <a:cubicBezTo>
                    <a:pt x="22840" y="21513"/>
                    <a:pt x="23756" y="21819"/>
                    <a:pt x="25463" y="21819"/>
                  </a:cubicBezTo>
                  <a:cubicBezTo>
                    <a:pt x="27062" y="21819"/>
                    <a:pt x="29358" y="21550"/>
                    <a:pt x="32564" y="21014"/>
                  </a:cubicBezTo>
                  <a:cubicBezTo>
                    <a:pt x="39563" y="19841"/>
                    <a:pt x="47953" y="16046"/>
                    <a:pt x="49827" y="10481"/>
                  </a:cubicBezTo>
                  <a:cubicBezTo>
                    <a:pt x="50270" y="9168"/>
                    <a:pt x="50149" y="7889"/>
                    <a:pt x="49470" y="6679"/>
                  </a:cubicBezTo>
                  <a:cubicBezTo>
                    <a:pt x="47906" y="3896"/>
                    <a:pt x="43360" y="1586"/>
                    <a:pt x="363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2"/>
            <p:cNvSpPr/>
            <p:nvPr/>
          </p:nvSpPr>
          <p:spPr>
            <a:xfrm>
              <a:off x="3321360" y="3627393"/>
              <a:ext cx="65928" cy="89959"/>
            </a:xfrm>
            <a:custGeom>
              <a:rect b="b" l="l" r="r" t="t"/>
              <a:pathLst>
                <a:path extrusionOk="0" h="5690" w="4170">
                  <a:moveTo>
                    <a:pt x="2085" y="0"/>
                  </a:moveTo>
                  <a:cubicBezTo>
                    <a:pt x="934" y="0"/>
                    <a:pt x="1" y="1273"/>
                    <a:pt x="1" y="2845"/>
                  </a:cubicBezTo>
                  <a:cubicBezTo>
                    <a:pt x="1" y="4415"/>
                    <a:pt x="934" y="5689"/>
                    <a:pt x="2085" y="5689"/>
                  </a:cubicBezTo>
                  <a:cubicBezTo>
                    <a:pt x="3237" y="5689"/>
                    <a:pt x="4170" y="4415"/>
                    <a:pt x="4170" y="2845"/>
                  </a:cubicBezTo>
                  <a:cubicBezTo>
                    <a:pt x="4170" y="1274"/>
                    <a:pt x="3237" y="0"/>
                    <a:pt x="20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2"/>
            <p:cNvSpPr/>
            <p:nvPr/>
          </p:nvSpPr>
          <p:spPr>
            <a:xfrm>
              <a:off x="3332821" y="3627393"/>
              <a:ext cx="65928" cy="89959"/>
            </a:xfrm>
            <a:custGeom>
              <a:rect b="b" l="l" r="r" t="t"/>
              <a:pathLst>
                <a:path extrusionOk="0" h="5690" w="4170">
                  <a:moveTo>
                    <a:pt x="2085" y="0"/>
                  </a:moveTo>
                  <a:cubicBezTo>
                    <a:pt x="933" y="0"/>
                    <a:pt x="0" y="1273"/>
                    <a:pt x="0" y="2845"/>
                  </a:cubicBezTo>
                  <a:cubicBezTo>
                    <a:pt x="0" y="4415"/>
                    <a:pt x="933" y="5689"/>
                    <a:pt x="2085" y="5689"/>
                  </a:cubicBezTo>
                  <a:cubicBezTo>
                    <a:pt x="3236" y="5689"/>
                    <a:pt x="4169" y="4415"/>
                    <a:pt x="4169" y="2845"/>
                  </a:cubicBezTo>
                  <a:cubicBezTo>
                    <a:pt x="4169" y="1274"/>
                    <a:pt x="3236" y="0"/>
                    <a:pt x="2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62"/>
            <p:cNvSpPr/>
            <p:nvPr/>
          </p:nvSpPr>
          <p:spPr>
            <a:xfrm>
              <a:off x="3370637" y="3666173"/>
              <a:ext cx="677269" cy="271110"/>
            </a:xfrm>
            <a:custGeom>
              <a:rect b="b" l="l" r="r" t="t"/>
              <a:pathLst>
                <a:path extrusionOk="0" h="17148" w="42838">
                  <a:moveTo>
                    <a:pt x="1478" y="0"/>
                  </a:moveTo>
                  <a:lnTo>
                    <a:pt x="0" y="466"/>
                  </a:lnTo>
                  <a:lnTo>
                    <a:pt x="5256" y="17147"/>
                  </a:lnTo>
                  <a:lnTo>
                    <a:pt x="39875" y="17147"/>
                  </a:lnTo>
                  <a:cubicBezTo>
                    <a:pt x="40774" y="17147"/>
                    <a:pt x="41618" y="16719"/>
                    <a:pt x="42150" y="15993"/>
                  </a:cubicBezTo>
                  <a:cubicBezTo>
                    <a:pt x="42682" y="15268"/>
                    <a:pt x="42837" y="14333"/>
                    <a:pt x="42567" y="13475"/>
                  </a:cubicBezTo>
                  <a:lnTo>
                    <a:pt x="38322" y="0"/>
                  </a:lnTo>
                  <a:lnTo>
                    <a:pt x="36843" y="466"/>
                  </a:lnTo>
                  <a:lnTo>
                    <a:pt x="41088" y="13942"/>
                  </a:lnTo>
                  <a:cubicBezTo>
                    <a:pt x="41346" y="14762"/>
                    <a:pt x="40734" y="15596"/>
                    <a:pt x="39875" y="15596"/>
                  </a:cubicBezTo>
                  <a:lnTo>
                    <a:pt x="6393" y="15596"/>
                  </a:lnTo>
                  <a:lnTo>
                    <a:pt x="14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2"/>
            <p:cNvSpPr/>
            <p:nvPr/>
          </p:nvSpPr>
          <p:spPr>
            <a:xfrm>
              <a:off x="3270865" y="3582985"/>
              <a:ext cx="706169" cy="355425"/>
            </a:xfrm>
            <a:custGeom>
              <a:rect b="b" l="l" r="r" t="t"/>
              <a:pathLst>
                <a:path extrusionOk="0" h="22481" w="44666">
                  <a:moveTo>
                    <a:pt x="6905" y="0"/>
                  </a:moveTo>
                  <a:lnTo>
                    <a:pt x="1" y="22480"/>
                  </a:lnTo>
                  <a:lnTo>
                    <a:pt x="37762" y="22480"/>
                  </a:lnTo>
                  <a:lnTo>
                    <a:pt x="4466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2"/>
            <p:cNvSpPr/>
            <p:nvPr/>
          </p:nvSpPr>
          <p:spPr>
            <a:xfrm>
              <a:off x="3288951" y="3596344"/>
              <a:ext cx="670012" cy="328690"/>
            </a:xfrm>
            <a:custGeom>
              <a:rect b="b" l="l" r="r" t="t"/>
              <a:pathLst>
                <a:path extrusionOk="0" h="20790" w="42379">
                  <a:moveTo>
                    <a:pt x="6385" y="1"/>
                  </a:moveTo>
                  <a:lnTo>
                    <a:pt x="0" y="20790"/>
                  </a:lnTo>
                  <a:lnTo>
                    <a:pt x="35994" y="20790"/>
                  </a:lnTo>
                  <a:lnTo>
                    <a:pt x="42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62"/>
            <p:cNvSpPr/>
            <p:nvPr/>
          </p:nvSpPr>
          <p:spPr>
            <a:xfrm>
              <a:off x="3313825" y="3588365"/>
              <a:ext cx="132741" cy="376998"/>
            </a:xfrm>
            <a:custGeom>
              <a:rect b="b" l="l" r="r" t="t"/>
              <a:pathLst>
                <a:path extrusionOk="0" h="25915" w="8396">
                  <a:moveTo>
                    <a:pt x="7902" y="1"/>
                  </a:moveTo>
                  <a:lnTo>
                    <a:pt x="1" y="25762"/>
                  </a:lnTo>
                  <a:lnTo>
                    <a:pt x="496" y="25914"/>
                  </a:lnTo>
                  <a:lnTo>
                    <a:pt x="8396" y="151"/>
                  </a:lnTo>
                  <a:lnTo>
                    <a:pt x="79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62"/>
            <p:cNvSpPr/>
            <p:nvPr/>
          </p:nvSpPr>
          <p:spPr>
            <a:xfrm>
              <a:off x="3412188" y="3588365"/>
              <a:ext cx="132725" cy="376998"/>
            </a:xfrm>
            <a:custGeom>
              <a:rect b="b" l="l" r="r" t="t"/>
              <a:pathLst>
                <a:path extrusionOk="0" h="25915" w="8395">
                  <a:moveTo>
                    <a:pt x="7902" y="1"/>
                  </a:moveTo>
                  <a:lnTo>
                    <a:pt x="0" y="25762"/>
                  </a:lnTo>
                  <a:lnTo>
                    <a:pt x="495" y="25914"/>
                  </a:lnTo>
                  <a:lnTo>
                    <a:pt x="8395" y="151"/>
                  </a:lnTo>
                  <a:lnTo>
                    <a:pt x="79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2"/>
            <p:cNvSpPr/>
            <p:nvPr/>
          </p:nvSpPr>
          <p:spPr>
            <a:xfrm>
              <a:off x="3510552" y="3588365"/>
              <a:ext cx="132741" cy="376998"/>
            </a:xfrm>
            <a:custGeom>
              <a:rect b="b" l="l" r="r" t="t"/>
              <a:pathLst>
                <a:path extrusionOk="0" h="25915" w="8396">
                  <a:moveTo>
                    <a:pt x="7901" y="1"/>
                  </a:moveTo>
                  <a:lnTo>
                    <a:pt x="1" y="25762"/>
                  </a:lnTo>
                  <a:lnTo>
                    <a:pt x="494" y="25914"/>
                  </a:lnTo>
                  <a:lnTo>
                    <a:pt x="8396" y="151"/>
                  </a:lnTo>
                  <a:lnTo>
                    <a:pt x="79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2"/>
            <p:cNvSpPr/>
            <p:nvPr/>
          </p:nvSpPr>
          <p:spPr>
            <a:xfrm>
              <a:off x="3608915" y="3588365"/>
              <a:ext cx="132725" cy="376998"/>
            </a:xfrm>
            <a:custGeom>
              <a:rect b="b" l="l" r="r" t="t"/>
              <a:pathLst>
                <a:path extrusionOk="0" h="25915" w="8395">
                  <a:moveTo>
                    <a:pt x="7902" y="1"/>
                  </a:moveTo>
                  <a:lnTo>
                    <a:pt x="0" y="25762"/>
                  </a:lnTo>
                  <a:lnTo>
                    <a:pt x="493" y="25914"/>
                  </a:lnTo>
                  <a:lnTo>
                    <a:pt x="8395" y="151"/>
                  </a:lnTo>
                  <a:lnTo>
                    <a:pt x="79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62"/>
            <p:cNvSpPr/>
            <p:nvPr/>
          </p:nvSpPr>
          <p:spPr>
            <a:xfrm>
              <a:off x="3707263" y="3588365"/>
              <a:ext cx="132741" cy="376998"/>
            </a:xfrm>
            <a:custGeom>
              <a:rect b="b" l="l" r="r" t="t"/>
              <a:pathLst>
                <a:path extrusionOk="0" h="25915" w="8396">
                  <a:moveTo>
                    <a:pt x="7902" y="1"/>
                  </a:moveTo>
                  <a:lnTo>
                    <a:pt x="0" y="25762"/>
                  </a:lnTo>
                  <a:lnTo>
                    <a:pt x="495" y="25914"/>
                  </a:lnTo>
                  <a:lnTo>
                    <a:pt x="8395" y="151"/>
                  </a:lnTo>
                  <a:lnTo>
                    <a:pt x="79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2"/>
            <p:cNvSpPr/>
            <p:nvPr/>
          </p:nvSpPr>
          <p:spPr>
            <a:xfrm>
              <a:off x="3805642" y="3588351"/>
              <a:ext cx="132709" cy="377013"/>
            </a:xfrm>
            <a:custGeom>
              <a:rect b="b" l="l" r="r" t="t"/>
              <a:pathLst>
                <a:path extrusionOk="0" h="25916" w="8394">
                  <a:moveTo>
                    <a:pt x="7900" y="0"/>
                  </a:moveTo>
                  <a:lnTo>
                    <a:pt x="0" y="25763"/>
                  </a:lnTo>
                  <a:lnTo>
                    <a:pt x="494" y="25915"/>
                  </a:lnTo>
                  <a:lnTo>
                    <a:pt x="8394" y="152"/>
                  </a:lnTo>
                  <a:lnTo>
                    <a:pt x="79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62"/>
            <p:cNvSpPr/>
            <p:nvPr/>
          </p:nvSpPr>
          <p:spPr>
            <a:xfrm>
              <a:off x="3354152" y="3687025"/>
              <a:ext cx="581502" cy="8200"/>
            </a:xfrm>
            <a:custGeom>
              <a:rect b="b" l="l" r="r" t="t"/>
              <a:pathLst>
                <a:path extrusionOk="0" h="519" w="44921">
                  <a:moveTo>
                    <a:pt x="0" y="1"/>
                  </a:moveTo>
                  <a:lnTo>
                    <a:pt x="0" y="518"/>
                  </a:lnTo>
                  <a:lnTo>
                    <a:pt x="44921" y="518"/>
                  </a:lnTo>
                  <a:lnTo>
                    <a:pt x="449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62"/>
            <p:cNvSpPr/>
            <p:nvPr/>
          </p:nvSpPr>
          <p:spPr>
            <a:xfrm>
              <a:off x="3320200" y="3798850"/>
              <a:ext cx="581489" cy="8200"/>
            </a:xfrm>
            <a:custGeom>
              <a:rect b="b" l="l" r="r" t="t"/>
              <a:pathLst>
                <a:path extrusionOk="0" h="518" w="44920">
                  <a:moveTo>
                    <a:pt x="0" y="0"/>
                  </a:moveTo>
                  <a:lnTo>
                    <a:pt x="0" y="518"/>
                  </a:lnTo>
                  <a:lnTo>
                    <a:pt x="44919" y="518"/>
                  </a:lnTo>
                  <a:lnTo>
                    <a:pt x="4491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62"/>
            <p:cNvSpPr/>
            <p:nvPr/>
          </p:nvSpPr>
          <p:spPr>
            <a:xfrm>
              <a:off x="3270865" y="3938374"/>
              <a:ext cx="624874" cy="29517"/>
            </a:xfrm>
            <a:custGeom>
              <a:rect b="b" l="l" r="r" t="t"/>
              <a:pathLst>
                <a:path extrusionOk="0" h="1867" w="39524">
                  <a:moveTo>
                    <a:pt x="1" y="0"/>
                  </a:moveTo>
                  <a:lnTo>
                    <a:pt x="1762" y="1867"/>
                  </a:lnTo>
                  <a:lnTo>
                    <a:pt x="39523" y="1867"/>
                  </a:lnTo>
                  <a:lnTo>
                    <a:pt x="377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62"/>
            <p:cNvSpPr/>
            <p:nvPr/>
          </p:nvSpPr>
          <p:spPr>
            <a:xfrm>
              <a:off x="3867832" y="3582985"/>
              <a:ext cx="137009" cy="384926"/>
            </a:xfrm>
            <a:custGeom>
              <a:rect b="b" l="l" r="r" t="t"/>
              <a:pathLst>
                <a:path extrusionOk="0" h="24347" w="8666">
                  <a:moveTo>
                    <a:pt x="6905" y="0"/>
                  </a:moveTo>
                  <a:lnTo>
                    <a:pt x="1" y="22480"/>
                  </a:lnTo>
                  <a:lnTo>
                    <a:pt x="1762" y="24347"/>
                  </a:lnTo>
                  <a:lnTo>
                    <a:pt x="8666" y="1866"/>
                  </a:lnTo>
                  <a:lnTo>
                    <a:pt x="69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62"/>
            <p:cNvSpPr/>
            <p:nvPr/>
          </p:nvSpPr>
          <p:spPr>
            <a:xfrm>
              <a:off x="3932570" y="3627393"/>
              <a:ext cx="65928" cy="89959"/>
            </a:xfrm>
            <a:custGeom>
              <a:rect b="b" l="l" r="r" t="t"/>
              <a:pathLst>
                <a:path extrusionOk="0" h="5690" w="4170">
                  <a:moveTo>
                    <a:pt x="2085" y="0"/>
                  </a:moveTo>
                  <a:cubicBezTo>
                    <a:pt x="934" y="0"/>
                    <a:pt x="1" y="1273"/>
                    <a:pt x="1" y="2845"/>
                  </a:cubicBezTo>
                  <a:cubicBezTo>
                    <a:pt x="1" y="4415"/>
                    <a:pt x="934" y="5689"/>
                    <a:pt x="2085" y="5689"/>
                  </a:cubicBezTo>
                  <a:cubicBezTo>
                    <a:pt x="3237" y="5689"/>
                    <a:pt x="4170" y="4415"/>
                    <a:pt x="4170" y="2845"/>
                  </a:cubicBezTo>
                  <a:cubicBezTo>
                    <a:pt x="4170" y="1274"/>
                    <a:pt x="3237" y="0"/>
                    <a:pt x="20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2"/>
            <p:cNvSpPr/>
            <p:nvPr/>
          </p:nvSpPr>
          <p:spPr>
            <a:xfrm>
              <a:off x="3944032" y="3627393"/>
              <a:ext cx="65928" cy="89959"/>
            </a:xfrm>
            <a:custGeom>
              <a:rect b="b" l="l" r="r" t="t"/>
              <a:pathLst>
                <a:path extrusionOk="0" h="5690" w="4170">
                  <a:moveTo>
                    <a:pt x="2085" y="0"/>
                  </a:moveTo>
                  <a:cubicBezTo>
                    <a:pt x="933" y="0"/>
                    <a:pt x="0" y="1273"/>
                    <a:pt x="0" y="2845"/>
                  </a:cubicBezTo>
                  <a:cubicBezTo>
                    <a:pt x="0" y="4415"/>
                    <a:pt x="933" y="5689"/>
                    <a:pt x="2085" y="5689"/>
                  </a:cubicBezTo>
                  <a:cubicBezTo>
                    <a:pt x="3236" y="5689"/>
                    <a:pt x="4169" y="4415"/>
                    <a:pt x="4169" y="2845"/>
                  </a:cubicBezTo>
                  <a:cubicBezTo>
                    <a:pt x="4169" y="1274"/>
                    <a:pt x="3236" y="0"/>
                    <a:pt x="2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2"/>
            <p:cNvSpPr/>
            <p:nvPr/>
          </p:nvSpPr>
          <p:spPr>
            <a:xfrm>
              <a:off x="2858106" y="3925648"/>
              <a:ext cx="65928" cy="89975"/>
            </a:xfrm>
            <a:custGeom>
              <a:rect b="b" l="l" r="r" t="t"/>
              <a:pathLst>
                <a:path extrusionOk="0" h="5691" w="4170">
                  <a:moveTo>
                    <a:pt x="2085" y="0"/>
                  </a:moveTo>
                  <a:cubicBezTo>
                    <a:pt x="934" y="0"/>
                    <a:pt x="1" y="1274"/>
                    <a:pt x="1" y="2846"/>
                  </a:cubicBezTo>
                  <a:cubicBezTo>
                    <a:pt x="1" y="4417"/>
                    <a:pt x="934" y="5691"/>
                    <a:pt x="2085" y="5691"/>
                  </a:cubicBezTo>
                  <a:cubicBezTo>
                    <a:pt x="3237" y="5691"/>
                    <a:pt x="4170" y="4417"/>
                    <a:pt x="4170" y="2846"/>
                  </a:cubicBezTo>
                  <a:cubicBezTo>
                    <a:pt x="4170" y="1274"/>
                    <a:pt x="3237" y="0"/>
                    <a:pt x="20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2"/>
            <p:cNvSpPr/>
            <p:nvPr/>
          </p:nvSpPr>
          <p:spPr>
            <a:xfrm>
              <a:off x="2869568" y="3925648"/>
              <a:ext cx="65928" cy="89975"/>
            </a:xfrm>
            <a:custGeom>
              <a:rect b="b" l="l" r="r" t="t"/>
              <a:pathLst>
                <a:path extrusionOk="0" h="5691" w="4170">
                  <a:moveTo>
                    <a:pt x="2085" y="0"/>
                  </a:moveTo>
                  <a:cubicBezTo>
                    <a:pt x="933" y="0"/>
                    <a:pt x="0" y="1274"/>
                    <a:pt x="0" y="2846"/>
                  </a:cubicBezTo>
                  <a:cubicBezTo>
                    <a:pt x="0" y="4417"/>
                    <a:pt x="933" y="5691"/>
                    <a:pt x="2085" y="5691"/>
                  </a:cubicBezTo>
                  <a:cubicBezTo>
                    <a:pt x="3236" y="5691"/>
                    <a:pt x="4169" y="4417"/>
                    <a:pt x="4169" y="2846"/>
                  </a:cubicBezTo>
                  <a:cubicBezTo>
                    <a:pt x="4169" y="1274"/>
                    <a:pt x="3236" y="0"/>
                    <a:pt x="2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2"/>
            <p:cNvSpPr/>
            <p:nvPr/>
          </p:nvSpPr>
          <p:spPr>
            <a:xfrm>
              <a:off x="2907367" y="3964475"/>
              <a:ext cx="677285" cy="271110"/>
            </a:xfrm>
            <a:custGeom>
              <a:rect b="b" l="l" r="r" t="t"/>
              <a:pathLst>
                <a:path extrusionOk="0" h="17148" w="42839">
                  <a:moveTo>
                    <a:pt x="1481" y="0"/>
                  </a:moveTo>
                  <a:lnTo>
                    <a:pt x="1" y="466"/>
                  </a:lnTo>
                  <a:lnTo>
                    <a:pt x="5257" y="17147"/>
                  </a:lnTo>
                  <a:lnTo>
                    <a:pt x="39874" y="17147"/>
                  </a:lnTo>
                  <a:cubicBezTo>
                    <a:pt x="40773" y="17147"/>
                    <a:pt x="41619" y="16719"/>
                    <a:pt x="42151" y="15993"/>
                  </a:cubicBezTo>
                  <a:cubicBezTo>
                    <a:pt x="42683" y="15268"/>
                    <a:pt x="42838" y="14332"/>
                    <a:pt x="42568" y="13475"/>
                  </a:cubicBezTo>
                  <a:lnTo>
                    <a:pt x="38321" y="0"/>
                  </a:lnTo>
                  <a:lnTo>
                    <a:pt x="36843" y="466"/>
                  </a:lnTo>
                  <a:lnTo>
                    <a:pt x="41088" y="13941"/>
                  </a:lnTo>
                  <a:cubicBezTo>
                    <a:pt x="41347" y="14760"/>
                    <a:pt x="40734" y="15597"/>
                    <a:pt x="39876" y="15597"/>
                  </a:cubicBezTo>
                  <a:lnTo>
                    <a:pt x="6395" y="15597"/>
                  </a:lnTo>
                  <a:lnTo>
                    <a:pt x="14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2"/>
            <p:cNvSpPr/>
            <p:nvPr/>
          </p:nvSpPr>
          <p:spPr>
            <a:xfrm>
              <a:off x="2807612" y="3881256"/>
              <a:ext cx="706169" cy="355409"/>
            </a:xfrm>
            <a:custGeom>
              <a:rect b="b" l="l" r="r" t="t"/>
              <a:pathLst>
                <a:path extrusionOk="0" h="22480" w="44666">
                  <a:moveTo>
                    <a:pt x="6904" y="1"/>
                  </a:moveTo>
                  <a:lnTo>
                    <a:pt x="1" y="22479"/>
                  </a:lnTo>
                  <a:lnTo>
                    <a:pt x="37762" y="22479"/>
                  </a:lnTo>
                  <a:lnTo>
                    <a:pt x="4466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62"/>
            <p:cNvSpPr/>
            <p:nvPr/>
          </p:nvSpPr>
          <p:spPr>
            <a:xfrm>
              <a:off x="2825697" y="3894599"/>
              <a:ext cx="670012" cy="328722"/>
            </a:xfrm>
            <a:custGeom>
              <a:rect b="b" l="l" r="r" t="t"/>
              <a:pathLst>
                <a:path extrusionOk="0" h="20792" w="42379">
                  <a:moveTo>
                    <a:pt x="6385" y="1"/>
                  </a:moveTo>
                  <a:lnTo>
                    <a:pt x="0" y="20791"/>
                  </a:lnTo>
                  <a:lnTo>
                    <a:pt x="35994" y="20791"/>
                  </a:lnTo>
                  <a:lnTo>
                    <a:pt x="423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62"/>
            <p:cNvSpPr/>
            <p:nvPr/>
          </p:nvSpPr>
          <p:spPr>
            <a:xfrm>
              <a:off x="2850625" y="3886675"/>
              <a:ext cx="132741" cy="377028"/>
            </a:xfrm>
            <a:custGeom>
              <a:rect b="b" l="l" r="r" t="t"/>
              <a:pathLst>
                <a:path extrusionOk="0" h="25917" w="8396">
                  <a:moveTo>
                    <a:pt x="7902" y="1"/>
                  </a:moveTo>
                  <a:lnTo>
                    <a:pt x="1" y="25764"/>
                  </a:lnTo>
                  <a:lnTo>
                    <a:pt x="494" y="25916"/>
                  </a:lnTo>
                  <a:lnTo>
                    <a:pt x="8396" y="153"/>
                  </a:lnTo>
                  <a:lnTo>
                    <a:pt x="79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62"/>
            <p:cNvSpPr/>
            <p:nvPr/>
          </p:nvSpPr>
          <p:spPr>
            <a:xfrm>
              <a:off x="2948988" y="3886675"/>
              <a:ext cx="132725" cy="376998"/>
            </a:xfrm>
            <a:custGeom>
              <a:rect b="b" l="l" r="r" t="t"/>
              <a:pathLst>
                <a:path extrusionOk="0" h="25915" w="8395">
                  <a:moveTo>
                    <a:pt x="7902" y="1"/>
                  </a:moveTo>
                  <a:lnTo>
                    <a:pt x="0" y="25764"/>
                  </a:lnTo>
                  <a:lnTo>
                    <a:pt x="493" y="25914"/>
                  </a:lnTo>
                  <a:lnTo>
                    <a:pt x="8395" y="153"/>
                  </a:lnTo>
                  <a:lnTo>
                    <a:pt x="79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2"/>
            <p:cNvSpPr/>
            <p:nvPr/>
          </p:nvSpPr>
          <p:spPr>
            <a:xfrm>
              <a:off x="3047336" y="3886675"/>
              <a:ext cx="132741" cy="376998"/>
            </a:xfrm>
            <a:custGeom>
              <a:rect b="b" l="l" r="r" t="t"/>
              <a:pathLst>
                <a:path extrusionOk="0" h="25915" w="8396">
                  <a:moveTo>
                    <a:pt x="7902" y="1"/>
                  </a:moveTo>
                  <a:lnTo>
                    <a:pt x="0" y="25764"/>
                  </a:lnTo>
                  <a:lnTo>
                    <a:pt x="494" y="25914"/>
                  </a:lnTo>
                  <a:lnTo>
                    <a:pt x="8395" y="153"/>
                  </a:lnTo>
                  <a:lnTo>
                    <a:pt x="79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2"/>
            <p:cNvSpPr/>
            <p:nvPr/>
          </p:nvSpPr>
          <p:spPr>
            <a:xfrm>
              <a:off x="3145683" y="3886675"/>
              <a:ext cx="132741" cy="376998"/>
            </a:xfrm>
            <a:custGeom>
              <a:rect b="b" l="l" r="r" t="t"/>
              <a:pathLst>
                <a:path extrusionOk="0" h="25915" w="8396">
                  <a:moveTo>
                    <a:pt x="7902" y="1"/>
                  </a:moveTo>
                  <a:lnTo>
                    <a:pt x="1" y="25764"/>
                  </a:lnTo>
                  <a:lnTo>
                    <a:pt x="495" y="25914"/>
                  </a:lnTo>
                  <a:lnTo>
                    <a:pt x="8395" y="153"/>
                  </a:lnTo>
                  <a:lnTo>
                    <a:pt x="79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62"/>
            <p:cNvSpPr/>
            <p:nvPr/>
          </p:nvSpPr>
          <p:spPr>
            <a:xfrm>
              <a:off x="3244063" y="3886675"/>
              <a:ext cx="132741" cy="376998"/>
            </a:xfrm>
            <a:custGeom>
              <a:rect b="b" l="l" r="r" t="t"/>
              <a:pathLst>
                <a:path extrusionOk="0" h="25915" w="8396">
                  <a:moveTo>
                    <a:pt x="7900" y="1"/>
                  </a:moveTo>
                  <a:lnTo>
                    <a:pt x="0" y="25764"/>
                  </a:lnTo>
                  <a:lnTo>
                    <a:pt x="494" y="25914"/>
                  </a:lnTo>
                  <a:lnTo>
                    <a:pt x="8395" y="153"/>
                  </a:lnTo>
                  <a:lnTo>
                    <a:pt x="79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62"/>
            <p:cNvSpPr/>
            <p:nvPr/>
          </p:nvSpPr>
          <p:spPr>
            <a:xfrm>
              <a:off x="3342410" y="3886675"/>
              <a:ext cx="132741" cy="376998"/>
            </a:xfrm>
            <a:custGeom>
              <a:rect b="b" l="l" r="r" t="t"/>
              <a:pathLst>
                <a:path extrusionOk="0" h="25915" w="8396">
                  <a:moveTo>
                    <a:pt x="7902" y="1"/>
                  </a:moveTo>
                  <a:lnTo>
                    <a:pt x="1" y="25764"/>
                  </a:lnTo>
                  <a:lnTo>
                    <a:pt x="494" y="25914"/>
                  </a:lnTo>
                  <a:lnTo>
                    <a:pt x="8396" y="151"/>
                  </a:lnTo>
                  <a:lnTo>
                    <a:pt x="790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2"/>
            <p:cNvSpPr/>
            <p:nvPr/>
          </p:nvSpPr>
          <p:spPr>
            <a:xfrm>
              <a:off x="2890925" y="3985300"/>
              <a:ext cx="581489" cy="8200"/>
            </a:xfrm>
            <a:custGeom>
              <a:rect b="b" l="l" r="r" t="t"/>
              <a:pathLst>
                <a:path extrusionOk="0" h="518" w="44920">
                  <a:moveTo>
                    <a:pt x="1" y="0"/>
                  </a:moveTo>
                  <a:lnTo>
                    <a:pt x="1" y="518"/>
                  </a:lnTo>
                  <a:lnTo>
                    <a:pt x="44919" y="518"/>
                  </a:lnTo>
                  <a:lnTo>
                    <a:pt x="4491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62"/>
            <p:cNvSpPr/>
            <p:nvPr/>
          </p:nvSpPr>
          <p:spPr>
            <a:xfrm>
              <a:off x="2850626" y="4097150"/>
              <a:ext cx="590797" cy="8175"/>
            </a:xfrm>
            <a:custGeom>
              <a:rect b="b" l="l" r="r" t="t"/>
              <a:pathLst>
                <a:path extrusionOk="0" h="518" w="44919">
                  <a:moveTo>
                    <a:pt x="0" y="0"/>
                  </a:moveTo>
                  <a:lnTo>
                    <a:pt x="0" y="518"/>
                  </a:lnTo>
                  <a:lnTo>
                    <a:pt x="44919" y="518"/>
                  </a:lnTo>
                  <a:lnTo>
                    <a:pt x="4491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62"/>
            <p:cNvSpPr/>
            <p:nvPr/>
          </p:nvSpPr>
          <p:spPr>
            <a:xfrm>
              <a:off x="2807612" y="4236629"/>
              <a:ext cx="624859" cy="29549"/>
            </a:xfrm>
            <a:custGeom>
              <a:rect b="b" l="l" r="r" t="t"/>
              <a:pathLst>
                <a:path extrusionOk="0" h="1869" w="39523">
                  <a:moveTo>
                    <a:pt x="1" y="0"/>
                  </a:moveTo>
                  <a:lnTo>
                    <a:pt x="1762" y="1868"/>
                  </a:lnTo>
                  <a:lnTo>
                    <a:pt x="39523" y="1868"/>
                  </a:lnTo>
                  <a:lnTo>
                    <a:pt x="377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62"/>
            <p:cNvSpPr/>
            <p:nvPr/>
          </p:nvSpPr>
          <p:spPr>
            <a:xfrm>
              <a:off x="3404579" y="3881256"/>
              <a:ext cx="137009" cy="384942"/>
            </a:xfrm>
            <a:custGeom>
              <a:rect b="b" l="l" r="r" t="t"/>
              <a:pathLst>
                <a:path extrusionOk="0" h="24348" w="8666">
                  <a:moveTo>
                    <a:pt x="6904" y="1"/>
                  </a:moveTo>
                  <a:lnTo>
                    <a:pt x="1" y="22479"/>
                  </a:lnTo>
                  <a:lnTo>
                    <a:pt x="1762" y="24347"/>
                  </a:lnTo>
                  <a:lnTo>
                    <a:pt x="8666" y="1867"/>
                  </a:lnTo>
                  <a:lnTo>
                    <a:pt x="69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62"/>
            <p:cNvSpPr/>
            <p:nvPr/>
          </p:nvSpPr>
          <p:spPr>
            <a:xfrm>
              <a:off x="3469317" y="3925648"/>
              <a:ext cx="65928" cy="89975"/>
            </a:xfrm>
            <a:custGeom>
              <a:rect b="b" l="l" r="r" t="t"/>
              <a:pathLst>
                <a:path extrusionOk="0" h="5691" w="4170">
                  <a:moveTo>
                    <a:pt x="2085" y="0"/>
                  </a:moveTo>
                  <a:cubicBezTo>
                    <a:pt x="934" y="0"/>
                    <a:pt x="0" y="1274"/>
                    <a:pt x="0" y="2846"/>
                  </a:cubicBezTo>
                  <a:cubicBezTo>
                    <a:pt x="0" y="4417"/>
                    <a:pt x="934" y="5691"/>
                    <a:pt x="2085" y="5691"/>
                  </a:cubicBezTo>
                  <a:cubicBezTo>
                    <a:pt x="3236" y="5691"/>
                    <a:pt x="4169" y="4417"/>
                    <a:pt x="4169" y="2846"/>
                  </a:cubicBezTo>
                  <a:cubicBezTo>
                    <a:pt x="4169" y="1274"/>
                    <a:pt x="3236" y="0"/>
                    <a:pt x="20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2"/>
            <p:cNvSpPr/>
            <p:nvPr/>
          </p:nvSpPr>
          <p:spPr>
            <a:xfrm>
              <a:off x="3480763" y="3925648"/>
              <a:ext cx="65928" cy="89975"/>
            </a:xfrm>
            <a:custGeom>
              <a:rect b="b" l="l" r="r" t="t"/>
              <a:pathLst>
                <a:path extrusionOk="0" h="5691" w="4170">
                  <a:moveTo>
                    <a:pt x="2085" y="0"/>
                  </a:moveTo>
                  <a:cubicBezTo>
                    <a:pt x="934" y="0"/>
                    <a:pt x="1" y="1274"/>
                    <a:pt x="1" y="2846"/>
                  </a:cubicBezTo>
                  <a:cubicBezTo>
                    <a:pt x="1" y="4417"/>
                    <a:pt x="934" y="5691"/>
                    <a:pt x="2085" y="5691"/>
                  </a:cubicBezTo>
                  <a:cubicBezTo>
                    <a:pt x="3237" y="5691"/>
                    <a:pt x="4170" y="4417"/>
                    <a:pt x="4170" y="2846"/>
                  </a:cubicBezTo>
                  <a:cubicBezTo>
                    <a:pt x="4170" y="1274"/>
                    <a:pt x="3237" y="0"/>
                    <a:pt x="20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62"/>
            <p:cNvSpPr/>
            <p:nvPr/>
          </p:nvSpPr>
          <p:spPr>
            <a:xfrm>
              <a:off x="2378285" y="4055030"/>
              <a:ext cx="20110" cy="19351"/>
            </a:xfrm>
            <a:custGeom>
              <a:rect b="b" l="l" r="r" t="t"/>
              <a:pathLst>
                <a:path extrusionOk="0" h="1224" w="1272">
                  <a:moveTo>
                    <a:pt x="0" y="1"/>
                  </a:moveTo>
                  <a:lnTo>
                    <a:pt x="0" y="1223"/>
                  </a:lnTo>
                  <a:lnTo>
                    <a:pt x="1272" y="1223"/>
                  </a:lnTo>
                  <a:lnTo>
                    <a:pt x="12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2"/>
            <p:cNvSpPr/>
            <p:nvPr/>
          </p:nvSpPr>
          <p:spPr>
            <a:xfrm>
              <a:off x="3945107" y="4070807"/>
              <a:ext cx="111476" cy="69358"/>
            </a:xfrm>
            <a:custGeom>
              <a:rect b="b" l="l" r="r" t="t"/>
              <a:pathLst>
                <a:path extrusionOk="0" h="4387" w="7051">
                  <a:moveTo>
                    <a:pt x="6218" y="0"/>
                  </a:moveTo>
                  <a:cubicBezTo>
                    <a:pt x="2830" y="2156"/>
                    <a:pt x="29" y="2874"/>
                    <a:pt x="0" y="2882"/>
                  </a:cubicBezTo>
                  <a:lnTo>
                    <a:pt x="375" y="4386"/>
                  </a:lnTo>
                  <a:cubicBezTo>
                    <a:pt x="500" y="4357"/>
                    <a:pt x="3435" y="3610"/>
                    <a:pt x="7051" y="1309"/>
                  </a:cubicBezTo>
                  <a:lnTo>
                    <a:pt x="62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2"/>
            <p:cNvSpPr/>
            <p:nvPr/>
          </p:nvSpPr>
          <p:spPr>
            <a:xfrm>
              <a:off x="2116150" y="4286525"/>
              <a:ext cx="344117" cy="44767"/>
            </a:xfrm>
            <a:custGeom>
              <a:rect b="b" l="l" r="r" t="t"/>
              <a:pathLst>
                <a:path extrusionOk="0" h="7806" w="243192">
                  <a:moveTo>
                    <a:pt x="3917" y="0"/>
                  </a:moveTo>
                  <a:lnTo>
                    <a:pt x="3503" y="28"/>
                  </a:lnTo>
                  <a:lnTo>
                    <a:pt x="3117" y="83"/>
                  </a:lnTo>
                  <a:lnTo>
                    <a:pt x="2759" y="193"/>
                  </a:lnTo>
                  <a:lnTo>
                    <a:pt x="2400" y="331"/>
                  </a:lnTo>
                  <a:lnTo>
                    <a:pt x="2042" y="497"/>
                  </a:lnTo>
                  <a:lnTo>
                    <a:pt x="1738" y="690"/>
                  </a:lnTo>
                  <a:lnTo>
                    <a:pt x="1435" y="910"/>
                  </a:lnTo>
                  <a:lnTo>
                    <a:pt x="1159" y="1159"/>
                  </a:lnTo>
                  <a:lnTo>
                    <a:pt x="911" y="1435"/>
                  </a:lnTo>
                  <a:lnTo>
                    <a:pt x="690" y="1738"/>
                  </a:lnTo>
                  <a:lnTo>
                    <a:pt x="469" y="2041"/>
                  </a:lnTo>
                  <a:lnTo>
                    <a:pt x="331" y="2400"/>
                  </a:lnTo>
                  <a:lnTo>
                    <a:pt x="194" y="2758"/>
                  </a:lnTo>
                  <a:lnTo>
                    <a:pt x="83" y="3117"/>
                  </a:lnTo>
                  <a:lnTo>
                    <a:pt x="28" y="3503"/>
                  </a:lnTo>
                  <a:lnTo>
                    <a:pt x="1" y="3917"/>
                  </a:lnTo>
                  <a:lnTo>
                    <a:pt x="28" y="4303"/>
                  </a:lnTo>
                  <a:lnTo>
                    <a:pt x="83" y="4689"/>
                  </a:lnTo>
                  <a:lnTo>
                    <a:pt x="194" y="5075"/>
                  </a:lnTo>
                  <a:lnTo>
                    <a:pt x="331" y="5434"/>
                  </a:lnTo>
                  <a:lnTo>
                    <a:pt x="469" y="5765"/>
                  </a:lnTo>
                  <a:lnTo>
                    <a:pt x="690" y="6096"/>
                  </a:lnTo>
                  <a:lnTo>
                    <a:pt x="911" y="6399"/>
                  </a:lnTo>
                  <a:lnTo>
                    <a:pt x="1159" y="6675"/>
                  </a:lnTo>
                  <a:lnTo>
                    <a:pt x="1435" y="6923"/>
                  </a:lnTo>
                  <a:lnTo>
                    <a:pt x="1738" y="7144"/>
                  </a:lnTo>
                  <a:lnTo>
                    <a:pt x="2042" y="7337"/>
                  </a:lnTo>
                  <a:lnTo>
                    <a:pt x="2400" y="7503"/>
                  </a:lnTo>
                  <a:lnTo>
                    <a:pt x="2759" y="7641"/>
                  </a:lnTo>
                  <a:lnTo>
                    <a:pt x="3117" y="7723"/>
                  </a:lnTo>
                  <a:lnTo>
                    <a:pt x="3503" y="7806"/>
                  </a:lnTo>
                  <a:lnTo>
                    <a:pt x="239689" y="7806"/>
                  </a:lnTo>
                  <a:lnTo>
                    <a:pt x="240075" y="7723"/>
                  </a:lnTo>
                  <a:lnTo>
                    <a:pt x="240461" y="7641"/>
                  </a:lnTo>
                  <a:lnTo>
                    <a:pt x="240819" y="7503"/>
                  </a:lnTo>
                  <a:lnTo>
                    <a:pt x="241150" y="7337"/>
                  </a:lnTo>
                  <a:lnTo>
                    <a:pt x="241481" y="7144"/>
                  </a:lnTo>
                  <a:lnTo>
                    <a:pt x="241785" y="6923"/>
                  </a:lnTo>
                  <a:lnTo>
                    <a:pt x="242061" y="6675"/>
                  </a:lnTo>
                  <a:lnTo>
                    <a:pt x="242309" y="6399"/>
                  </a:lnTo>
                  <a:lnTo>
                    <a:pt x="242529" y="6096"/>
                  </a:lnTo>
                  <a:lnTo>
                    <a:pt x="242723" y="5765"/>
                  </a:lnTo>
                  <a:lnTo>
                    <a:pt x="242888" y="5434"/>
                  </a:lnTo>
                  <a:lnTo>
                    <a:pt x="243026" y="5075"/>
                  </a:lnTo>
                  <a:lnTo>
                    <a:pt x="243109" y="4689"/>
                  </a:lnTo>
                  <a:lnTo>
                    <a:pt x="243164" y="4303"/>
                  </a:lnTo>
                  <a:lnTo>
                    <a:pt x="243191" y="3917"/>
                  </a:lnTo>
                  <a:lnTo>
                    <a:pt x="243164" y="3503"/>
                  </a:lnTo>
                  <a:lnTo>
                    <a:pt x="243109" y="3117"/>
                  </a:lnTo>
                  <a:lnTo>
                    <a:pt x="243026" y="2758"/>
                  </a:lnTo>
                  <a:lnTo>
                    <a:pt x="242888" y="2400"/>
                  </a:lnTo>
                  <a:lnTo>
                    <a:pt x="242723" y="2041"/>
                  </a:lnTo>
                  <a:lnTo>
                    <a:pt x="242529" y="1738"/>
                  </a:lnTo>
                  <a:lnTo>
                    <a:pt x="242309" y="1435"/>
                  </a:lnTo>
                  <a:lnTo>
                    <a:pt x="242061" y="1159"/>
                  </a:lnTo>
                  <a:lnTo>
                    <a:pt x="241785" y="910"/>
                  </a:lnTo>
                  <a:lnTo>
                    <a:pt x="241481" y="690"/>
                  </a:lnTo>
                  <a:lnTo>
                    <a:pt x="241150" y="497"/>
                  </a:lnTo>
                  <a:lnTo>
                    <a:pt x="240819" y="331"/>
                  </a:lnTo>
                  <a:lnTo>
                    <a:pt x="240461" y="193"/>
                  </a:lnTo>
                  <a:lnTo>
                    <a:pt x="240075" y="83"/>
                  </a:lnTo>
                  <a:lnTo>
                    <a:pt x="239689" y="28"/>
                  </a:lnTo>
                  <a:lnTo>
                    <a:pt x="23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 name="Google Shape;659;p62"/>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63"/>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definition</a:t>
            </a:r>
            <a:endParaRPr/>
          </a:p>
        </p:txBody>
      </p:sp>
      <p:sp>
        <p:nvSpPr>
          <p:cNvPr id="665" name="Google Shape;665;p63"/>
          <p:cNvSpPr txBox="1"/>
          <p:nvPr>
            <p:ph idx="4294967295" type="subTitle"/>
          </p:nvPr>
        </p:nvSpPr>
        <p:spPr>
          <a:xfrm>
            <a:off x="883100" y="1434096"/>
            <a:ext cx="5182200" cy="32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t>Optimization goals</a:t>
            </a:r>
            <a:endParaRPr u="sng"/>
          </a:p>
        </p:txBody>
      </p:sp>
      <p:sp>
        <p:nvSpPr>
          <p:cNvPr id="666" name="Google Shape;666;p63"/>
          <p:cNvSpPr txBox="1"/>
          <p:nvPr>
            <p:ph idx="4294967295" type="subTitle"/>
          </p:nvPr>
        </p:nvSpPr>
        <p:spPr>
          <a:xfrm>
            <a:off x="883100" y="2034167"/>
            <a:ext cx="6906600" cy="196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minimize consumption costs and/or maximize energy community revenues</a:t>
            </a:r>
            <a:endParaRPr/>
          </a:p>
          <a:p>
            <a:pPr indent="-342900" lvl="0" marL="457200" rtl="0" algn="l">
              <a:spcBef>
                <a:spcPts val="0"/>
              </a:spcBef>
              <a:spcAft>
                <a:spcPts val="0"/>
              </a:spcAft>
              <a:buSzPts val="1800"/>
              <a:buChar char="-"/>
            </a:pPr>
            <a:r>
              <a:rPr lang="en"/>
              <a:t>meet smart home user needs</a:t>
            </a:r>
            <a:endParaRPr/>
          </a:p>
          <a:p>
            <a:pPr indent="-342900" lvl="0" marL="457200" rtl="0" algn="l">
              <a:lnSpc>
                <a:spcPct val="115000"/>
              </a:lnSpc>
              <a:spcBef>
                <a:spcPts val="0"/>
              </a:spcBef>
              <a:spcAft>
                <a:spcPts val="0"/>
              </a:spcAft>
              <a:buSzPts val="1800"/>
              <a:buChar char="-"/>
            </a:pPr>
            <a:r>
              <a:rPr lang="en"/>
              <a:t>maintain the temperature around the set-point value Tsp = 22°C with a tolerance of Δ = 2°C;</a:t>
            </a:r>
            <a:endParaRPr/>
          </a:p>
          <a:p>
            <a:pPr indent="-342900" lvl="0" marL="457200" rtl="0" algn="l">
              <a:lnSpc>
                <a:spcPct val="115000"/>
              </a:lnSpc>
              <a:spcBef>
                <a:spcPts val="0"/>
              </a:spcBef>
              <a:spcAft>
                <a:spcPts val="0"/>
              </a:spcAft>
              <a:buSzPts val="1800"/>
              <a:buChar char="-"/>
            </a:pPr>
            <a:r>
              <a:rPr lang="en"/>
              <a:t>maintain battery State-of-Charge (SoC) in  [0.1 0.9] range.</a:t>
            </a:r>
            <a:endParaRPr/>
          </a:p>
        </p:txBody>
      </p:sp>
      <p:sp>
        <p:nvSpPr>
          <p:cNvPr id="667" name="Google Shape;667;p63"/>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68" name="Google Shape;668;p63"/>
          <p:cNvSpPr/>
          <p:nvPr/>
        </p:nvSpPr>
        <p:spPr>
          <a:xfrm>
            <a:off x="3168425" y="1317089"/>
            <a:ext cx="611544" cy="556207"/>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64"/>
          <p:cNvSpPr txBox="1"/>
          <p:nvPr>
            <p:ph idx="4294967295" type="subTitle"/>
          </p:nvPr>
        </p:nvSpPr>
        <p:spPr>
          <a:xfrm>
            <a:off x="3688200" y="1156333"/>
            <a:ext cx="2030700" cy="36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t>Assumptions</a:t>
            </a:r>
            <a:endParaRPr u="sng"/>
          </a:p>
        </p:txBody>
      </p:sp>
      <p:sp>
        <p:nvSpPr>
          <p:cNvPr id="674" name="Google Shape;674;p64"/>
          <p:cNvSpPr txBox="1"/>
          <p:nvPr>
            <p:ph idx="4294967295" type="subTitle"/>
          </p:nvPr>
        </p:nvSpPr>
        <p:spPr>
          <a:xfrm>
            <a:off x="800100" y="1758000"/>
            <a:ext cx="3604200" cy="24489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SzPts val="1000"/>
              <a:buChar char="-"/>
            </a:pPr>
            <a:r>
              <a:rPr lang="en" sz="1000"/>
              <a:t>Pc, Ph </a:t>
            </a:r>
            <a:r>
              <a:rPr lang="en" sz="1000"/>
              <a:t>can be set with continuity in the interval [0 Pnom];</a:t>
            </a:r>
            <a:endParaRPr sz="1000"/>
          </a:p>
          <a:p>
            <a:pPr indent="-292100" lvl="0" marL="457200" rtl="0" algn="l">
              <a:lnSpc>
                <a:spcPct val="115000"/>
              </a:lnSpc>
              <a:spcBef>
                <a:spcPts val="0"/>
              </a:spcBef>
              <a:spcAft>
                <a:spcPts val="0"/>
              </a:spcAft>
              <a:buSzPts val="1000"/>
              <a:buChar char="-"/>
            </a:pPr>
            <a:r>
              <a:rPr lang="en" sz="1000"/>
              <a:t> </a:t>
            </a:r>
            <a:r>
              <a:rPr lang="en" sz="1000"/>
              <a:t>T(k), Tex(k), Ppv(k), Pi-tot(k), SoC(k),Pul(k) are measured at k time;</a:t>
            </a:r>
            <a:endParaRPr sz="1000"/>
          </a:p>
          <a:p>
            <a:pPr indent="-292100" lvl="0" marL="457200" rtl="0" algn="l">
              <a:lnSpc>
                <a:spcPct val="115000"/>
              </a:lnSpc>
              <a:spcBef>
                <a:spcPts val="0"/>
              </a:spcBef>
              <a:spcAft>
                <a:spcPts val="0"/>
              </a:spcAft>
              <a:buSzPts val="1000"/>
              <a:buChar char="-"/>
            </a:pPr>
            <a:r>
              <a:rPr lang="en" sz="1000"/>
              <a:t>Tex(k), Ppv(k),Pul(k) forecast are available for the next 24 hours;</a:t>
            </a:r>
            <a:endParaRPr sz="1000"/>
          </a:p>
          <a:p>
            <a:pPr indent="-292100" lvl="0" marL="457200" rtl="0" algn="l">
              <a:lnSpc>
                <a:spcPct val="115000"/>
              </a:lnSpc>
              <a:spcBef>
                <a:spcPts val="0"/>
              </a:spcBef>
              <a:spcAft>
                <a:spcPts val="0"/>
              </a:spcAft>
              <a:buSzPts val="1000"/>
              <a:buChar char="-"/>
            </a:pPr>
            <a:r>
              <a:rPr lang="en" sz="1000"/>
              <a:t>cost of imported energy cl(k) is known for the next 24h (use ARERA prices); </a:t>
            </a:r>
            <a:endParaRPr sz="1000"/>
          </a:p>
          <a:p>
            <a:pPr indent="-292100" lvl="0" marL="457200" rtl="0" algn="l">
              <a:lnSpc>
                <a:spcPct val="115000"/>
              </a:lnSpc>
              <a:spcBef>
                <a:spcPts val="0"/>
              </a:spcBef>
              <a:spcAft>
                <a:spcPts val="0"/>
              </a:spcAft>
              <a:buSzPts val="1000"/>
              <a:buChar char="-"/>
            </a:pPr>
            <a:r>
              <a:rPr lang="en" sz="1000"/>
              <a:t>price of exported energy  Pe is known for the next 24h (use PUN);</a:t>
            </a:r>
            <a:endParaRPr sz="1000"/>
          </a:p>
          <a:p>
            <a:pPr indent="-292100" lvl="0" marL="457200" rtl="0" algn="l">
              <a:lnSpc>
                <a:spcPct val="115000"/>
              </a:lnSpc>
              <a:spcBef>
                <a:spcPts val="0"/>
              </a:spcBef>
              <a:spcAft>
                <a:spcPts val="0"/>
              </a:spcAft>
              <a:buSzPts val="1000"/>
              <a:buChar char="-"/>
            </a:pPr>
            <a:r>
              <a:rPr lang="en" sz="1000"/>
              <a:t>shared energy Pc price is set at 119 €/MWh (MiSE incentive);</a:t>
            </a:r>
            <a:endParaRPr sz="1000"/>
          </a:p>
          <a:p>
            <a:pPr indent="-292100" lvl="0" marL="457200" rtl="0" algn="l">
              <a:lnSpc>
                <a:spcPct val="115000"/>
              </a:lnSpc>
              <a:spcBef>
                <a:spcPts val="0"/>
              </a:spcBef>
              <a:spcAft>
                <a:spcPts val="0"/>
              </a:spcAft>
              <a:buSzPts val="1000"/>
              <a:buChar char="-"/>
            </a:pPr>
            <a:r>
              <a:rPr lang="en" sz="1000"/>
              <a:t>Time sampling interval Δ𝑡𝑠=1h;</a:t>
            </a:r>
            <a:endParaRPr sz="1000"/>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
        <p:nvSpPr>
          <p:cNvPr id="675" name="Google Shape;675;p64"/>
          <p:cNvSpPr txBox="1"/>
          <p:nvPr/>
        </p:nvSpPr>
        <p:spPr>
          <a:xfrm>
            <a:off x="4516675" y="1949694"/>
            <a:ext cx="4050600" cy="2928900"/>
          </a:xfrm>
          <a:prstGeom prst="rect">
            <a:avLst/>
          </a:prstGeom>
          <a:noFill/>
          <a:ln>
            <a:noFill/>
          </a:ln>
        </p:spPr>
        <p:txBody>
          <a:bodyPr anchorCtr="0" anchor="ctr" bIns="91425" lIns="91425" spcFirstLastPara="1" rIns="91425" wrap="square" tIns="91425">
            <a:noAutofit/>
          </a:bodyPr>
          <a:lstStyle/>
          <a:p>
            <a:pPr indent="-292100" lvl="0" marL="457200" rtl="0" algn="l">
              <a:lnSpc>
                <a:spcPct val="115000"/>
              </a:lnSpc>
              <a:spcBef>
                <a:spcPts val="1200"/>
              </a:spcBef>
              <a:spcAft>
                <a:spcPts val="0"/>
              </a:spcAft>
              <a:buClr>
                <a:srgbClr val="191919"/>
              </a:buClr>
              <a:buSzPts val="1000"/>
              <a:buFont typeface="Encode Sans"/>
              <a:buChar char="-"/>
            </a:pPr>
            <a:r>
              <a:rPr lang="en" sz="1000">
                <a:solidFill>
                  <a:srgbClr val="191919"/>
                </a:solidFill>
                <a:highlight>
                  <a:srgbClr val="FFFFFF"/>
                </a:highlight>
                <a:latin typeface="Encode Sans"/>
                <a:ea typeface="Encode Sans"/>
                <a:cs typeface="Encode Sans"/>
                <a:sym typeface="Encode Sans"/>
              </a:rPr>
              <a:t>U</a:t>
            </a:r>
            <a:r>
              <a:rPr lang="en" sz="1000">
                <a:solidFill>
                  <a:srgbClr val="191919"/>
                </a:solidFill>
                <a:highlight>
                  <a:srgbClr val="FFFFFF"/>
                </a:highlight>
                <a:latin typeface="Encode Sans"/>
                <a:ea typeface="Encode Sans"/>
                <a:cs typeface="Encode Sans"/>
                <a:sym typeface="Encode Sans"/>
              </a:rPr>
              <a:t>ser time requirements are declared; for any controllable load (PEV, HVAC, ABP), the user indicates in advice, the time interval within which the load can be switched on by setting to 1 </a:t>
            </a:r>
            <a:endParaRPr sz="1000">
              <a:solidFill>
                <a:srgbClr val="191919"/>
              </a:solidFill>
              <a:highlight>
                <a:srgbClr val="FFFFFF"/>
              </a:highlight>
              <a:latin typeface="Encode Sans"/>
              <a:ea typeface="Encode Sans"/>
              <a:cs typeface="Encode Sans"/>
              <a:sym typeface="Encode Sans"/>
            </a:endParaRPr>
          </a:p>
          <a:p>
            <a:pPr indent="-292100" lvl="0" marL="457200" rtl="0" algn="l">
              <a:lnSpc>
                <a:spcPct val="115000"/>
              </a:lnSpc>
              <a:spcBef>
                <a:spcPts val="0"/>
              </a:spcBef>
              <a:spcAft>
                <a:spcPts val="0"/>
              </a:spcAft>
              <a:buClr>
                <a:srgbClr val="191919"/>
              </a:buClr>
              <a:buSzPts val="1000"/>
              <a:buFont typeface="Encode Sans"/>
              <a:buChar char="-"/>
            </a:pPr>
            <a:r>
              <a:rPr lang="en" sz="1000">
                <a:solidFill>
                  <a:srgbClr val="191919"/>
                </a:solidFill>
                <a:highlight>
                  <a:srgbClr val="FFFFFF"/>
                </a:highlight>
                <a:latin typeface="Encode Sans"/>
                <a:ea typeface="Encode Sans"/>
                <a:cs typeface="Encode Sans"/>
                <a:sym typeface="Encode Sans"/>
              </a:rPr>
              <a:t>UR𝑝𝑒𝑣(j) , UR𝑣𝑎𝑐(j) , UR𝑎𝑏𝑝(j) if the device can be switched on at the hour 𝑗; </a:t>
            </a:r>
            <a:endParaRPr sz="1000">
              <a:solidFill>
                <a:srgbClr val="191919"/>
              </a:solidFill>
              <a:highlight>
                <a:srgbClr val="FFFFFF"/>
              </a:highlight>
              <a:latin typeface="Encode Sans"/>
              <a:ea typeface="Encode Sans"/>
              <a:cs typeface="Encode Sans"/>
              <a:sym typeface="Encode Sans"/>
            </a:endParaRPr>
          </a:p>
          <a:p>
            <a:pPr indent="-292100" lvl="0" marL="457200" rtl="0" algn="l">
              <a:lnSpc>
                <a:spcPct val="115000"/>
              </a:lnSpc>
              <a:spcBef>
                <a:spcPts val="0"/>
              </a:spcBef>
              <a:spcAft>
                <a:spcPts val="0"/>
              </a:spcAft>
              <a:buClr>
                <a:srgbClr val="191919"/>
              </a:buClr>
              <a:buSzPts val="1000"/>
              <a:buFont typeface="Encode Sans"/>
              <a:buChar char="-"/>
            </a:pPr>
            <a:r>
              <a:rPr lang="en" sz="1000">
                <a:solidFill>
                  <a:srgbClr val="191919"/>
                </a:solidFill>
                <a:highlight>
                  <a:srgbClr val="FFFFFF"/>
                </a:highlight>
                <a:latin typeface="Encode Sans"/>
                <a:ea typeface="Encode Sans"/>
                <a:cs typeface="Encode Sans"/>
                <a:sym typeface="Encode Sans"/>
              </a:rPr>
              <a:t>for PEV the user declares the SoC to be reached: SoC*</a:t>
            </a:r>
            <a:endParaRPr sz="1000">
              <a:solidFill>
                <a:srgbClr val="191919"/>
              </a:solidFill>
              <a:highlight>
                <a:srgbClr val="FFFFFF"/>
              </a:highlight>
              <a:latin typeface="Encode Sans"/>
              <a:ea typeface="Encode Sans"/>
              <a:cs typeface="Encode Sans"/>
              <a:sym typeface="Encode Sans"/>
            </a:endParaRPr>
          </a:p>
          <a:p>
            <a:pPr indent="-292100" lvl="0" marL="457200" rtl="0" algn="l">
              <a:lnSpc>
                <a:spcPct val="115000"/>
              </a:lnSpc>
              <a:spcBef>
                <a:spcPts val="0"/>
              </a:spcBef>
              <a:spcAft>
                <a:spcPts val="0"/>
              </a:spcAft>
              <a:buClr>
                <a:srgbClr val="191919"/>
              </a:buClr>
              <a:buSzPts val="1000"/>
              <a:buFont typeface="Encode Sans"/>
              <a:buChar char="-"/>
            </a:pPr>
            <a:r>
              <a:rPr lang="en" sz="1000">
                <a:solidFill>
                  <a:srgbClr val="191919"/>
                </a:solidFill>
                <a:highlight>
                  <a:srgbClr val="FFFFFF"/>
                </a:highlight>
                <a:latin typeface="Encode Sans"/>
                <a:ea typeface="Encode Sans"/>
                <a:cs typeface="Encode Sans"/>
                <a:sym typeface="Encode Sans"/>
              </a:rPr>
              <a:t>for HVAC, the user declares the temperature set point Tsp(j) for each time interval in the next 24 hours;</a:t>
            </a:r>
            <a:endParaRPr sz="1000">
              <a:solidFill>
                <a:srgbClr val="191919"/>
              </a:solidFill>
              <a:highlight>
                <a:srgbClr val="FFFFFF"/>
              </a:highlight>
              <a:latin typeface="Encode Sans"/>
              <a:ea typeface="Encode Sans"/>
              <a:cs typeface="Encode Sans"/>
              <a:sym typeface="Encode Sans"/>
            </a:endParaRPr>
          </a:p>
          <a:p>
            <a:pPr indent="-292100" lvl="0" marL="457200" rtl="0" algn="l">
              <a:lnSpc>
                <a:spcPct val="115000"/>
              </a:lnSpc>
              <a:spcBef>
                <a:spcPts val="0"/>
              </a:spcBef>
              <a:spcAft>
                <a:spcPts val="0"/>
              </a:spcAft>
              <a:buClr>
                <a:srgbClr val="191919"/>
              </a:buClr>
              <a:buSzPts val="1000"/>
              <a:buFont typeface="Encode Sans"/>
              <a:buChar char="-"/>
            </a:pPr>
            <a:r>
              <a:rPr lang="en" sz="1000">
                <a:solidFill>
                  <a:srgbClr val="191919"/>
                </a:solidFill>
                <a:highlight>
                  <a:srgbClr val="FFFFFF"/>
                </a:highlight>
                <a:latin typeface="Encode Sans"/>
                <a:ea typeface="Encode Sans"/>
                <a:cs typeface="Encode Sans"/>
                <a:sym typeface="Encode Sans"/>
              </a:rPr>
              <a:t>for ABP, the user declares which program needs to be executed</a:t>
            </a:r>
            <a:br>
              <a:rPr lang="en" sz="1000">
                <a:solidFill>
                  <a:srgbClr val="191919"/>
                </a:solidFill>
                <a:highlight>
                  <a:srgbClr val="FFFFFF"/>
                </a:highlight>
                <a:latin typeface="Encode Sans"/>
                <a:ea typeface="Encode Sans"/>
                <a:cs typeface="Encode Sans"/>
                <a:sym typeface="Encode Sans"/>
              </a:rPr>
            </a:br>
            <a:r>
              <a:rPr lang="en" sz="1000">
                <a:solidFill>
                  <a:srgbClr val="191919"/>
                </a:solidFill>
                <a:highlight>
                  <a:srgbClr val="FFFFFF"/>
                </a:highlight>
                <a:latin typeface="Encode Sans"/>
                <a:ea typeface="Encode Sans"/>
                <a:cs typeface="Encode Sans"/>
                <a:sym typeface="Encode Sans"/>
              </a:rPr>
              <a:t>in the example we have a unique program with the following parameters: energy required to complete phase 𝑖, execution time of phase 𝑖 , maximum power of phase 𝑖,  minimum power of phase 𝑖 and maximum delay before phase 𝑖:</a:t>
            </a:r>
            <a:endParaRPr sz="1000">
              <a:solidFill>
                <a:srgbClr val="191919"/>
              </a:solidFill>
              <a:highlight>
                <a:srgbClr val="FFFFFF"/>
              </a:highlight>
              <a:latin typeface="Encode Sans"/>
              <a:ea typeface="Encode Sans"/>
              <a:cs typeface="Encode Sans"/>
              <a:sym typeface="Encode Sans"/>
            </a:endParaRPr>
          </a:p>
          <a:p>
            <a:pPr indent="0" lvl="0" marL="0" rtl="0" algn="l">
              <a:lnSpc>
                <a:spcPct val="115000"/>
              </a:lnSpc>
              <a:spcBef>
                <a:spcPts val="1200"/>
              </a:spcBef>
              <a:spcAft>
                <a:spcPts val="1200"/>
              </a:spcAft>
              <a:buNone/>
            </a:pPr>
            <a:r>
              <a:t/>
            </a:r>
            <a:endParaRPr sz="1000">
              <a:solidFill>
                <a:srgbClr val="262626"/>
              </a:solidFill>
              <a:highlight>
                <a:srgbClr val="FFFFFF"/>
              </a:highlight>
              <a:latin typeface="Encode Sans"/>
              <a:ea typeface="Encode Sans"/>
              <a:cs typeface="Encode Sans"/>
              <a:sym typeface="Encode Sans"/>
            </a:endParaRPr>
          </a:p>
        </p:txBody>
      </p:sp>
      <p:cxnSp>
        <p:nvCxnSpPr>
          <p:cNvPr id="676" name="Google Shape;676;p64"/>
          <p:cNvCxnSpPr/>
          <p:nvPr/>
        </p:nvCxnSpPr>
        <p:spPr>
          <a:xfrm>
            <a:off x="4440475" y="1844694"/>
            <a:ext cx="300" cy="3050100"/>
          </a:xfrm>
          <a:prstGeom prst="straightConnector1">
            <a:avLst/>
          </a:prstGeom>
          <a:noFill/>
          <a:ln cap="flat" cmpd="sng" w="9525">
            <a:solidFill>
              <a:schemeClr val="dk2"/>
            </a:solidFill>
            <a:prstDash val="solid"/>
            <a:round/>
            <a:headEnd len="med" w="med" type="none"/>
            <a:tailEnd len="med" w="med" type="none"/>
          </a:ln>
        </p:spPr>
      </p:cxnSp>
      <p:cxnSp>
        <p:nvCxnSpPr>
          <p:cNvPr id="677" name="Google Shape;677;p64"/>
          <p:cNvCxnSpPr/>
          <p:nvPr/>
        </p:nvCxnSpPr>
        <p:spPr>
          <a:xfrm rot="10800000">
            <a:off x="4516675" y="4894794"/>
            <a:ext cx="3973200" cy="15900"/>
          </a:xfrm>
          <a:prstGeom prst="straightConnector1">
            <a:avLst/>
          </a:prstGeom>
          <a:noFill/>
          <a:ln cap="flat" cmpd="sng" w="9525">
            <a:solidFill>
              <a:schemeClr val="dk2"/>
            </a:solidFill>
            <a:prstDash val="solid"/>
            <a:round/>
            <a:headEnd len="med" w="med" type="none"/>
            <a:tailEnd len="med" w="med" type="none"/>
          </a:ln>
        </p:spPr>
      </p:cxnSp>
      <p:cxnSp>
        <p:nvCxnSpPr>
          <p:cNvPr id="678" name="Google Shape;678;p64"/>
          <p:cNvCxnSpPr/>
          <p:nvPr/>
        </p:nvCxnSpPr>
        <p:spPr>
          <a:xfrm rot="10800000">
            <a:off x="543775" y="4878794"/>
            <a:ext cx="3973200" cy="15900"/>
          </a:xfrm>
          <a:prstGeom prst="straightConnector1">
            <a:avLst/>
          </a:prstGeom>
          <a:noFill/>
          <a:ln cap="flat" cmpd="sng" w="9525">
            <a:solidFill>
              <a:schemeClr val="dk2"/>
            </a:solidFill>
            <a:prstDash val="solid"/>
            <a:round/>
            <a:headEnd len="med" w="med" type="none"/>
            <a:tailEnd len="med" w="med" type="none"/>
          </a:ln>
        </p:spPr>
      </p:cxnSp>
      <p:sp>
        <p:nvSpPr>
          <p:cNvPr id="679" name="Google Shape;679;p64"/>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80" name="Google Shape;680;p64"/>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definition</a:t>
            </a:r>
            <a:endParaRPr/>
          </a:p>
        </p:txBody>
      </p:sp>
      <p:sp>
        <p:nvSpPr>
          <p:cNvPr id="681" name="Google Shape;681;p64"/>
          <p:cNvSpPr/>
          <p:nvPr/>
        </p:nvSpPr>
        <p:spPr>
          <a:xfrm>
            <a:off x="3263304" y="1149524"/>
            <a:ext cx="344097" cy="377805"/>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65"/>
          <p:cNvSpPr txBox="1"/>
          <p:nvPr>
            <p:ph idx="4294967295" type="subTitle"/>
          </p:nvPr>
        </p:nvSpPr>
        <p:spPr>
          <a:xfrm>
            <a:off x="901175" y="1156333"/>
            <a:ext cx="3903300" cy="32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t>C</a:t>
            </a:r>
            <a:r>
              <a:rPr lang="en" u="sng"/>
              <a:t>ost function definition</a:t>
            </a:r>
            <a:endParaRPr u="sng"/>
          </a:p>
        </p:txBody>
      </p:sp>
      <p:pic>
        <p:nvPicPr>
          <p:cNvPr id="687" name="Google Shape;687;p65"/>
          <p:cNvPicPr preferRelativeResize="0"/>
          <p:nvPr/>
        </p:nvPicPr>
        <p:blipFill rotWithShape="1">
          <a:blip r:embed="rId3">
            <a:alphaModFix/>
          </a:blip>
          <a:srcRect b="38473" l="5567" r="27672" t="44803"/>
          <a:stretch/>
        </p:blipFill>
        <p:spPr>
          <a:xfrm>
            <a:off x="1870650" y="1773417"/>
            <a:ext cx="5844598" cy="993472"/>
          </a:xfrm>
          <a:prstGeom prst="rect">
            <a:avLst/>
          </a:prstGeom>
          <a:noFill/>
          <a:ln>
            <a:noFill/>
          </a:ln>
        </p:spPr>
      </p:pic>
      <p:sp>
        <p:nvSpPr>
          <p:cNvPr id="688" name="Google Shape;688;p65"/>
          <p:cNvSpPr txBox="1"/>
          <p:nvPr/>
        </p:nvSpPr>
        <p:spPr>
          <a:xfrm>
            <a:off x="1657250" y="2797050"/>
            <a:ext cx="5378400" cy="2202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Optimal control problem for a linear discrete-time system</a:t>
            </a:r>
            <a:endParaRPr>
              <a:latin typeface="Encode Sans"/>
              <a:ea typeface="Encode Sans"/>
              <a:cs typeface="Encode Sans"/>
              <a:sym typeface="Encode Sans"/>
            </a:endParaRPr>
          </a:p>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Linear cost function</a:t>
            </a:r>
            <a:endParaRPr>
              <a:latin typeface="Encode Sans"/>
              <a:ea typeface="Encode Sans"/>
              <a:cs typeface="Encode Sans"/>
              <a:sym typeface="Encode Sans"/>
            </a:endParaRPr>
          </a:p>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Pc(j) power shared by community;</a:t>
            </a:r>
            <a:endParaRPr sz="1100">
              <a:latin typeface="Encode Sans"/>
              <a:ea typeface="Encode Sans"/>
              <a:cs typeface="Encode Sans"/>
              <a:sym typeface="Encode Sans"/>
            </a:endParaRPr>
          </a:p>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Pe(j) power exported by prosumer;</a:t>
            </a:r>
            <a:endParaRPr>
              <a:latin typeface="Encode Sans"/>
              <a:ea typeface="Encode Sans"/>
              <a:cs typeface="Encode Sans"/>
              <a:sym typeface="Encode Sans"/>
            </a:endParaRPr>
          </a:p>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P</a:t>
            </a:r>
            <a:r>
              <a:rPr lang="en" sz="1100">
                <a:latin typeface="Encode Sans"/>
                <a:ea typeface="Encode Sans"/>
                <a:cs typeface="Encode Sans"/>
                <a:sym typeface="Encode Sans"/>
              </a:rPr>
              <a:t>i0</a:t>
            </a:r>
            <a:r>
              <a:rPr lang="en">
                <a:latin typeface="Encode Sans"/>
                <a:ea typeface="Encode Sans"/>
                <a:cs typeface="Encode Sans"/>
                <a:sym typeface="Encode Sans"/>
              </a:rPr>
              <a:t>(j) power consumed by prosumer;</a:t>
            </a:r>
            <a:endParaRPr>
              <a:latin typeface="Encode Sans"/>
              <a:ea typeface="Encode Sans"/>
              <a:cs typeface="Encode Sans"/>
              <a:sym typeface="Encode Sans"/>
            </a:endParaRPr>
          </a:p>
          <a:p>
            <a:pPr indent="-311150" lvl="0" marL="457200" rtl="0" algn="l">
              <a:lnSpc>
                <a:spcPct val="115000"/>
              </a:lnSpc>
              <a:spcBef>
                <a:spcPts val="0"/>
              </a:spcBef>
              <a:spcAft>
                <a:spcPts val="0"/>
              </a:spcAft>
              <a:buSzPts val="1300"/>
              <a:buFont typeface="Encode Sans"/>
              <a:buChar char="-"/>
            </a:pPr>
            <a:r>
              <a:rPr lang="en">
                <a:solidFill>
                  <a:schemeClr val="dk1"/>
                </a:solidFill>
                <a:latin typeface="Encode Sans"/>
                <a:ea typeface="Encode Sans"/>
                <a:cs typeface="Encode Sans"/>
                <a:sym typeface="Encode Sans"/>
              </a:rPr>
              <a:t>Δts</a:t>
            </a:r>
            <a:r>
              <a:rPr lang="en" sz="1300">
                <a:solidFill>
                  <a:schemeClr val="dk1"/>
                </a:solidFill>
                <a:latin typeface="Encode Sans"/>
                <a:ea typeface="Encode Sans"/>
                <a:cs typeface="Encode Sans"/>
                <a:sym typeface="Encode Sans"/>
              </a:rPr>
              <a:t> </a:t>
            </a:r>
            <a:r>
              <a:rPr lang="en">
                <a:solidFill>
                  <a:schemeClr val="dk1"/>
                </a:solidFill>
                <a:latin typeface="Encode Sans"/>
                <a:ea typeface="Encode Sans"/>
                <a:cs typeface="Encode Sans"/>
                <a:sym typeface="Encode Sans"/>
              </a:rPr>
              <a:t>sampling time</a:t>
            </a:r>
            <a:r>
              <a:rPr lang="en" sz="1300">
                <a:solidFill>
                  <a:schemeClr val="dk1"/>
                </a:solidFill>
                <a:latin typeface="Encode Sans"/>
                <a:ea typeface="Encode Sans"/>
                <a:cs typeface="Encode Sans"/>
                <a:sym typeface="Encode Sans"/>
              </a:rPr>
              <a:t>;</a:t>
            </a:r>
            <a:endParaRPr sz="1300">
              <a:solidFill>
                <a:schemeClr val="dk1"/>
              </a:solidFill>
              <a:latin typeface="Encode Sans"/>
              <a:ea typeface="Encode Sans"/>
              <a:cs typeface="Encode Sans"/>
              <a:sym typeface="Encode Sans"/>
            </a:endParaRPr>
          </a:p>
          <a:p>
            <a:pPr indent="-311150" lvl="0" marL="457200" rtl="0" algn="l">
              <a:spcBef>
                <a:spcPts val="0"/>
              </a:spcBef>
              <a:spcAft>
                <a:spcPts val="0"/>
              </a:spcAft>
              <a:buClr>
                <a:schemeClr val="dk1"/>
              </a:buClr>
              <a:buSzPts val="1300"/>
              <a:buFont typeface="Encode Sans"/>
              <a:buChar char="-"/>
            </a:pPr>
            <a:r>
              <a:rPr lang="en">
                <a:solidFill>
                  <a:schemeClr val="dk1"/>
                </a:solidFill>
                <a:latin typeface="Encode Sans"/>
                <a:ea typeface="Encode Sans"/>
                <a:cs typeface="Encode Sans"/>
                <a:sym typeface="Encode Sans"/>
              </a:rPr>
              <a:t>t</a:t>
            </a:r>
            <a:r>
              <a:rPr lang="en" sz="800">
                <a:solidFill>
                  <a:schemeClr val="dk1"/>
                </a:solidFill>
                <a:latin typeface="Encode Sans"/>
                <a:ea typeface="Encode Sans"/>
                <a:cs typeface="Encode Sans"/>
                <a:sym typeface="Encode Sans"/>
              </a:rPr>
              <a:t>r </a:t>
            </a:r>
            <a:r>
              <a:rPr lang="en">
                <a:solidFill>
                  <a:schemeClr val="dk1"/>
                </a:solidFill>
                <a:latin typeface="Encode Sans"/>
                <a:ea typeface="Encode Sans"/>
                <a:cs typeface="Encode Sans"/>
                <a:sym typeface="Encode Sans"/>
              </a:rPr>
              <a:t>+t</a:t>
            </a:r>
            <a:r>
              <a:rPr lang="en" sz="800">
                <a:solidFill>
                  <a:schemeClr val="dk1"/>
                </a:solidFill>
                <a:latin typeface="Encode Sans"/>
                <a:ea typeface="Encode Sans"/>
                <a:cs typeface="Encode Sans"/>
                <a:sym typeface="Encode Sans"/>
              </a:rPr>
              <a:t>MiSE</a:t>
            </a:r>
            <a:r>
              <a:rPr lang="en" sz="1100">
                <a:solidFill>
                  <a:schemeClr val="dk1"/>
                </a:solidFill>
                <a:latin typeface="Encode Sans"/>
                <a:ea typeface="Encode Sans"/>
                <a:cs typeface="Encode Sans"/>
                <a:sym typeface="Encode Sans"/>
              </a:rPr>
              <a:t>  </a:t>
            </a:r>
            <a:r>
              <a:rPr lang="en" sz="1500">
                <a:solidFill>
                  <a:schemeClr val="dk1"/>
                </a:solidFill>
                <a:latin typeface="Encode Sans"/>
                <a:ea typeface="Encode Sans"/>
                <a:cs typeface="Encode Sans"/>
                <a:sym typeface="Encode Sans"/>
              </a:rPr>
              <a:t>total shared power incentive ~119 </a:t>
            </a:r>
            <a:r>
              <a:rPr lang="en">
                <a:solidFill>
                  <a:srgbClr val="191919"/>
                </a:solidFill>
                <a:highlight>
                  <a:srgbClr val="FFFFFF"/>
                </a:highlight>
              </a:rPr>
              <a:t>€/</a:t>
            </a:r>
            <a:r>
              <a:rPr lang="en" sz="1500">
                <a:solidFill>
                  <a:schemeClr val="dk1"/>
                </a:solidFill>
                <a:latin typeface="Encode Sans"/>
                <a:ea typeface="Encode Sans"/>
                <a:cs typeface="Encode Sans"/>
                <a:sym typeface="Encode Sans"/>
              </a:rPr>
              <a:t>MWh;</a:t>
            </a:r>
            <a:endParaRPr sz="1500">
              <a:solidFill>
                <a:schemeClr val="dk1"/>
              </a:solidFill>
              <a:latin typeface="Encode Sans"/>
              <a:ea typeface="Encode Sans"/>
              <a:cs typeface="Encode Sans"/>
              <a:sym typeface="Encode Sans"/>
            </a:endParaRPr>
          </a:p>
          <a:p>
            <a:pPr indent="-317500" lvl="0" marL="457200" rtl="0" algn="l">
              <a:spcBef>
                <a:spcPts val="0"/>
              </a:spcBef>
              <a:spcAft>
                <a:spcPts val="0"/>
              </a:spcAft>
              <a:buClr>
                <a:schemeClr val="dk1"/>
              </a:buClr>
              <a:buSzPts val="1400"/>
              <a:buFont typeface="Encode Sans"/>
              <a:buChar char="-"/>
            </a:pPr>
            <a:r>
              <a:rPr lang="en">
                <a:solidFill>
                  <a:schemeClr val="dk1"/>
                </a:solidFill>
                <a:latin typeface="Encode Sans"/>
                <a:ea typeface="Encode Sans"/>
                <a:cs typeface="Encode Sans"/>
                <a:sym typeface="Encode Sans"/>
              </a:rPr>
              <a:t>pe(j) zonal price payed to REC (</a:t>
            </a:r>
            <a:r>
              <a:rPr lang="en">
                <a:solidFill>
                  <a:srgbClr val="191919"/>
                </a:solidFill>
                <a:highlight>
                  <a:schemeClr val="lt1"/>
                </a:highlight>
              </a:rPr>
              <a:t>€</a:t>
            </a:r>
            <a:r>
              <a:rPr lang="en">
                <a:solidFill>
                  <a:srgbClr val="4D5156"/>
                </a:solidFill>
                <a:highlight>
                  <a:schemeClr val="lt1"/>
                </a:highlight>
              </a:rPr>
              <a:t>/</a:t>
            </a:r>
            <a:r>
              <a:rPr lang="en" sz="1500">
                <a:solidFill>
                  <a:schemeClr val="dk1"/>
                </a:solidFill>
                <a:latin typeface="Encode Sans"/>
                <a:ea typeface="Encode Sans"/>
                <a:cs typeface="Encode Sans"/>
                <a:sym typeface="Encode Sans"/>
              </a:rPr>
              <a:t>MWh)</a:t>
            </a:r>
            <a:endParaRPr sz="1600">
              <a:solidFill>
                <a:srgbClr val="262626"/>
              </a:solidFill>
              <a:highlight>
                <a:srgbClr val="FFFFFF"/>
              </a:highlight>
            </a:endParaRPr>
          </a:p>
          <a:p>
            <a:pPr indent="-317500" lvl="0" marL="457200" rtl="0" algn="l">
              <a:spcBef>
                <a:spcPts val="0"/>
              </a:spcBef>
              <a:spcAft>
                <a:spcPts val="0"/>
              </a:spcAft>
              <a:buClr>
                <a:schemeClr val="dk1"/>
              </a:buClr>
              <a:buSzPts val="1400"/>
              <a:buFont typeface="Encode Sans"/>
              <a:buChar char="-"/>
            </a:pPr>
            <a:r>
              <a:rPr lang="en">
                <a:solidFill>
                  <a:schemeClr val="dk1"/>
                </a:solidFill>
                <a:latin typeface="Encode Sans"/>
                <a:ea typeface="Encode Sans"/>
                <a:cs typeface="Encode Sans"/>
                <a:sym typeface="Encode Sans"/>
              </a:rPr>
              <a:t>c(j) tariff retailer price paid by REC (</a:t>
            </a:r>
            <a:r>
              <a:rPr lang="en">
                <a:solidFill>
                  <a:schemeClr val="dk1"/>
                </a:solidFill>
                <a:highlight>
                  <a:schemeClr val="lt1"/>
                </a:highlight>
              </a:rPr>
              <a:t>€</a:t>
            </a:r>
            <a:r>
              <a:rPr lang="en">
                <a:solidFill>
                  <a:srgbClr val="4D5156"/>
                </a:solidFill>
                <a:highlight>
                  <a:schemeClr val="lt1"/>
                </a:highlight>
              </a:rPr>
              <a:t>/</a:t>
            </a:r>
            <a:r>
              <a:rPr lang="en" sz="1500">
                <a:solidFill>
                  <a:schemeClr val="dk1"/>
                </a:solidFill>
                <a:latin typeface="Encode Sans"/>
                <a:ea typeface="Encode Sans"/>
                <a:cs typeface="Encode Sans"/>
                <a:sym typeface="Encode Sans"/>
              </a:rPr>
              <a:t>MWh)</a:t>
            </a:r>
            <a:endParaRPr>
              <a:solidFill>
                <a:schemeClr val="dk1"/>
              </a:solidFill>
              <a:latin typeface="Encode Sans"/>
              <a:ea typeface="Encode Sans"/>
              <a:cs typeface="Encode Sans"/>
              <a:sym typeface="Encode Sans"/>
            </a:endParaRPr>
          </a:p>
        </p:txBody>
      </p:sp>
      <p:sp>
        <p:nvSpPr>
          <p:cNvPr id="689" name="Google Shape;689;p65"/>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90" name="Google Shape;690;p65"/>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definition</a:t>
            </a:r>
            <a:endParaRPr/>
          </a:p>
        </p:txBody>
      </p:sp>
      <p:sp>
        <p:nvSpPr>
          <p:cNvPr id="691" name="Google Shape;691;p65"/>
          <p:cNvSpPr/>
          <p:nvPr/>
        </p:nvSpPr>
        <p:spPr>
          <a:xfrm>
            <a:off x="901170" y="2068182"/>
            <a:ext cx="365632" cy="403963"/>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66"/>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definition</a:t>
            </a:r>
            <a:endParaRPr/>
          </a:p>
        </p:txBody>
      </p:sp>
      <p:sp>
        <p:nvSpPr>
          <p:cNvPr id="697" name="Google Shape;697;p66"/>
          <p:cNvSpPr txBox="1"/>
          <p:nvPr>
            <p:ph idx="4294967295" type="subTitle"/>
          </p:nvPr>
        </p:nvSpPr>
        <p:spPr>
          <a:xfrm>
            <a:off x="812975" y="1281694"/>
            <a:ext cx="1754400" cy="32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t>Constraints</a:t>
            </a:r>
            <a:endParaRPr u="sng"/>
          </a:p>
        </p:txBody>
      </p:sp>
      <p:pic>
        <p:nvPicPr>
          <p:cNvPr id="698" name="Google Shape;698;p66"/>
          <p:cNvPicPr preferRelativeResize="0"/>
          <p:nvPr/>
        </p:nvPicPr>
        <p:blipFill rotWithShape="1">
          <a:blip r:embed="rId3">
            <a:alphaModFix/>
          </a:blip>
          <a:srcRect b="0" l="6775" r="29961" t="69300"/>
          <a:stretch/>
        </p:blipFill>
        <p:spPr>
          <a:xfrm>
            <a:off x="4113700" y="2967763"/>
            <a:ext cx="3163376" cy="897601"/>
          </a:xfrm>
          <a:prstGeom prst="rect">
            <a:avLst/>
          </a:prstGeom>
          <a:noFill/>
          <a:ln>
            <a:noFill/>
          </a:ln>
        </p:spPr>
      </p:pic>
      <p:sp>
        <p:nvSpPr>
          <p:cNvPr id="699" name="Google Shape;699;p66"/>
          <p:cNvSpPr txBox="1"/>
          <p:nvPr/>
        </p:nvSpPr>
        <p:spPr>
          <a:xfrm>
            <a:off x="983400" y="1974500"/>
            <a:ext cx="251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00" name="Google Shape;700;p66"/>
          <p:cNvSpPr txBox="1"/>
          <p:nvPr/>
        </p:nvSpPr>
        <p:spPr>
          <a:xfrm>
            <a:off x="906950" y="2048889"/>
            <a:ext cx="19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01" name="Google Shape;701;p66"/>
          <p:cNvSpPr txBox="1"/>
          <p:nvPr/>
        </p:nvSpPr>
        <p:spPr>
          <a:xfrm>
            <a:off x="1062050" y="1883250"/>
            <a:ext cx="19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02" name="Google Shape;702;p66"/>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03" name="Google Shape;703;p66"/>
          <p:cNvPicPr preferRelativeResize="0"/>
          <p:nvPr/>
        </p:nvPicPr>
        <p:blipFill rotWithShape="1">
          <a:blip r:embed="rId3">
            <a:alphaModFix/>
          </a:blip>
          <a:srcRect b="30271" l="3567" r="0" t="38053"/>
          <a:stretch/>
        </p:blipFill>
        <p:spPr>
          <a:xfrm>
            <a:off x="3953075" y="4073575"/>
            <a:ext cx="4821776" cy="926150"/>
          </a:xfrm>
          <a:prstGeom prst="rect">
            <a:avLst/>
          </a:prstGeom>
          <a:noFill/>
          <a:ln>
            <a:noFill/>
          </a:ln>
        </p:spPr>
      </p:pic>
      <p:pic>
        <p:nvPicPr>
          <p:cNvPr id="704" name="Google Shape;704;p66"/>
          <p:cNvPicPr preferRelativeResize="0"/>
          <p:nvPr/>
        </p:nvPicPr>
        <p:blipFill rotWithShape="1">
          <a:blip r:embed="rId3">
            <a:alphaModFix/>
          </a:blip>
          <a:srcRect b="72255" l="0" r="0" t="0"/>
          <a:stretch/>
        </p:blipFill>
        <p:spPr>
          <a:xfrm>
            <a:off x="3774575" y="1915808"/>
            <a:ext cx="5000276" cy="811224"/>
          </a:xfrm>
          <a:prstGeom prst="rect">
            <a:avLst/>
          </a:prstGeom>
          <a:noFill/>
          <a:ln>
            <a:noFill/>
          </a:ln>
        </p:spPr>
      </p:pic>
      <p:sp>
        <p:nvSpPr>
          <p:cNvPr id="705" name="Google Shape;705;p66"/>
          <p:cNvSpPr txBox="1"/>
          <p:nvPr/>
        </p:nvSpPr>
        <p:spPr>
          <a:xfrm>
            <a:off x="674900" y="1905775"/>
            <a:ext cx="27537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Simplified room model for air temperature </a:t>
            </a:r>
            <a:r>
              <a:rPr lang="en">
                <a:latin typeface="Encode Sans"/>
                <a:ea typeface="Encode Sans"/>
                <a:cs typeface="Encode Sans"/>
                <a:sym typeface="Encode Sans"/>
              </a:rPr>
              <a:t>regulation</a:t>
            </a:r>
            <a:r>
              <a:rPr lang="en">
                <a:latin typeface="Encode Sans"/>
                <a:ea typeface="Encode Sans"/>
                <a:cs typeface="Encode Sans"/>
                <a:sym typeface="Encode Sans"/>
              </a:rPr>
              <a:t> (heating &amp; cooling).</a:t>
            </a:r>
            <a:endParaRPr>
              <a:latin typeface="Encode Sans"/>
              <a:ea typeface="Encode Sans"/>
              <a:cs typeface="Encode Sans"/>
              <a:sym typeface="Encode Sans"/>
            </a:endParaRPr>
          </a:p>
        </p:txBody>
      </p:sp>
      <p:sp>
        <p:nvSpPr>
          <p:cNvPr id="706" name="Google Shape;706;p66"/>
          <p:cNvSpPr txBox="1"/>
          <p:nvPr/>
        </p:nvSpPr>
        <p:spPr>
          <a:xfrm>
            <a:off x="983400" y="3059025"/>
            <a:ext cx="251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07" name="Google Shape;707;p66"/>
          <p:cNvSpPr txBox="1"/>
          <p:nvPr/>
        </p:nvSpPr>
        <p:spPr>
          <a:xfrm>
            <a:off x="906950" y="3133414"/>
            <a:ext cx="19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08" name="Google Shape;708;p66"/>
          <p:cNvSpPr txBox="1"/>
          <p:nvPr/>
        </p:nvSpPr>
        <p:spPr>
          <a:xfrm>
            <a:off x="1062050" y="2967775"/>
            <a:ext cx="19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09" name="Google Shape;709;p66"/>
          <p:cNvSpPr txBox="1"/>
          <p:nvPr/>
        </p:nvSpPr>
        <p:spPr>
          <a:xfrm>
            <a:off x="674900" y="3038950"/>
            <a:ext cx="27537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A PEVs is a deferrable load. Ppev is maximum re-charging power.</a:t>
            </a:r>
            <a:endParaRPr>
              <a:latin typeface="Encode Sans"/>
              <a:ea typeface="Encode Sans"/>
              <a:cs typeface="Encode Sans"/>
              <a:sym typeface="Encode Sans"/>
            </a:endParaRPr>
          </a:p>
        </p:txBody>
      </p:sp>
      <p:sp>
        <p:nvSpPr>
          <p:cNvPr id="710" name="Google Shape;710;p66"/>
          <p:cNvSpPr txBox="1"/>
          <p:nvPr/>
        </p:nvSpPr>
        <p:spPr>
          <a:xfrm>
            <a:off x="1137650" y="4214725"/>
            <a:ext cx="251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11" name="Google Shape;711;p66"/>
          <p:cNvSpPr txBox="1"/>
          <p:nvPr/>
        </p:nvSpPr>
        <p:spPr>
          <a:xfrm>
            <a:off x="1061200" y="4289114"/>
            <a:ext cx="19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12" name="Google Shape;712;p66"/>
          <p:cNvSpPr txBox="1"/>
          <p:nvPr/>
        </p:nvSpPr>
        <p:spPr>
          <a:xfrm>
            <a:off x="1216300" y="4123475"/>
            <a:ext cx="19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13" name="Google Shape;713;p66"/>
          <p:cNvSpPr txBox="1"/>
          <p:nvPr/>
        </p:nvSpPr>
        <p:spPr>
          <a:xfrm>
            <a:off x="674900" y="3997375"/>
            <a:ext cx="29823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 Coulumb counting’ BESS dynamic model included charging and discharging modes.</a:t>
            </a:r>
            <a:endParaRPr>
              <a:latin typeface="Encode Sans"/>
              <a:ea typeface="Encode Sans"/>
              <a:cs typeface="Encode Sans"/>
              <a:sym typeface="Encode Sans"/>
            </a:endParaRPr>
          </a:p>
        </p:txBody>
      </p:sp>
      <p:grpSp>
        <p:nvGrpSpPr>
          <p:cNvPr id="714" name="Google Shape;714;p66"/>
          <p:cNvGrpSpPr/>
          <p:nvPr/>
        </p:nvGrpSpPr>
        <p:grpSpPr>
          <a:xfrm>
            <a:off x="356996" y="3109252"/>
            <a:ext cx="317528" cy="515940"/>
            <a:chOff x="812279" y="3417166"/>
            <a:chExt cx="548597" cy="596669"/>
          </a:xfrm>
        </p:grpSpPr>
        <p:sp>
          <p:nvSpPr>
            <p:cNvPr id="715" name="Google Shape;715;p66"/>
            <p:cNvSpPr/>
            <p:nvPr/>
          </p:nvSpPr>
          <p:spPr>
            <a:xfrm>
              <a:off x="873433" y="3453870"/>
              <a:ext cx="269933" cy="226964"/>
            </a:xfrm>
            <a:custGeom>
              <a:rect b="b" l="l" r="r" t="t"/>
              <a:pathLst>
                <a:path extrusionOk="0" h="23954" w="28504">
                  <a:moveTo>
                    <a:pt x="3844" y="16205"/>
                  </a:moveTo>
                  <a:lnTo>
                    <a:pt x="3844" y="18234"/>
                  </a:lnTo>
                  <a:lnTo>
                    <a:pt x="1845" y="18234"/>
                  </a:lnTo>
                  <a:lnTo>
                    <a:pt x="1845" y="16205"/>
                  </a:lnTo>
                  <a:close/>
                  <a:moveTo>
                    <a:pt x="7687" y="16205"/>
                  </a:moveTo>
                  <a:lnTo>
                    <a:pt x="7687" y="18234"/>
                  </a:lnTo>
                  <a:lnTo>
                    <a:pt x="5689" y="18234"/>
                  </a:lnTo>
                  <a:lnTo>
                    <a:pt x="5689" y="16205"/>
                  </a:lnTo>
                  <a:close/>
                  <a:moveTo>
                    <a:pt x="11531" y="16205"/>
                  </a:moveTo>
                  <a:lnTo>
                    <a:pt x="11531" y="18234"/>
                  </a:lnTo>
                  <a:lnTo>
                    <a:pt x="9532" y="18234"/>
                  </a:lnTo>
                  <a:lnTo>
                    <a:pt x="9532" y="16205"/>
                  </a:lnTo>
                  <a:close/>
                  <a:moveTo>
                    <a:pt x="3844" y="20079"/>
                  </a:moveTo>
                  <a:lnTo>
                    <a:pt x="3844" y="22108"/>
                  </a:lnTo>
                  <a:lnTo>
                    <a:pt x="1845" y="22108"/>
                  </a:lnTo>
                  <a:lnTo>
                    <a:pt x="1845" y="20079"/>
                  </a:lnTo>
                  <a:close/>
                  <a:moveTo>
                    <a:pt x="7687" y="20079"/>
                  </a:moveTo>
                  <a:lnTo>
                    <a:pt x="7687" y="22108"/>
                  </a:lnTo>
                  <a:lnTo>
                    <a:pt x="5689" y="22108"/>
                  </a:lnTo>
                  <a:lnTo>
                    <a:pt x="5689" y="20079"/>
                  </a:lnTo>
                  <a:close/>
                  <a:moveTo>
                    <a:pt x="11531" y="20079"/>
                  </a:moveTo>
                  <a:lnTo>
                    <a:pt x="11531" y="22108"/>
                  </a:lnTo>
                  <a:lnTo>
                    <a:pt x="9532" y="22108"/>
                  </a:lnTo>
                  <a:lnTo>
                    <a:pt x="9532" y="20079"/>
                  </a:lnTo>
                  <a:close/>
                  <a:moveTo>
                    <a:pt x="26659" y="16205"/>
                  </a:moveTo>
                  <a:lnTo>
                    <a:pt x="26659" y="22108"/>
                  </a:lnTo>
                  <a:lnTo>
                    <a:pt x="13376" y="22108"/>
                  </a:lnTo>
                  <a:lnTo>
                    <a:pt x="13376" y="19157"/>
                  </a:lnTo>
                  <a:lnTo>
                    <a:pt x="13376" y="16205"/>
                  </a:lnTo>
                  <a:close/>
                  <a:moveTo>
                    <a:pt x="5074" y="0"/>
                  </a:moveTo>
                  <a:lnTo>
                    <a:pt x="4551" y="31"/>
                  </a:lnTo>
                  <a:lnTo>
                    <a:pt x="4059" y="93"/>
                  </a:lnTo>
                  <a:lnTo>
                    <a:pt x="3567" y="246"/>
                  </a:lnTo>
                  <a:lnTo>
                    <a:pt x="3106" y="400"/>
                  </a:lnTo>
                  <a:lnTo>
                    <a:pt x="2675" y="615"/>
                  </a:lnTo>
                  <a:lnTo>
                    <a:pt x="2245" y="861"/>
                  </a:lnTo>
                  <a:lnTo>
                    <a:pt x="1845" y="1169"/>
                  </a:lnTo>
                  <a:lnTo>
                    <a:pt x="1476" y="1507"/>
                  </a:lnTo>
                  <a:lnTo>
                    <a:pt x="1169" y="1845"/>
                  </a:lnTo>
                  <a:lnTo>
                    <a:pt x="861" y="2245"/>
                  </a:lnTo>
                  <a:lnTo>
                    <a:pt x="615" y="2676"/>
                  </a:lnTo>
                  <a:lnTo>
                    <a:pt x="400" y="3106"/>
                  </a:lnTo>
                  <a:lnTo>
                    <a:pt x="215" y="3567"/>
                  </a:lnTo>
                  <a:lnTo>
                    <a:pt x="92" y="4059"/>
                  </a:lnTo>
                  <a:lnTo>
                    <a:pt x="31" y="4582"/>
                  </a:lnTo>
                  <a:lnTo>
                    <a:pt x="0" y="5074"/>
                  </a:lnTo>
                  <a:lnTo>
                    <a:pt x="0" y="22477"/>
                  </a:lnTo>
                  <a:lnTo>
                    <a:pt x="31" y="22785"/>
                  </a:lnTo>
                  <a:lnTo>
                    <a:pt x="123" y="23062"/>
                  </a:lnTo>
                  <a:lnTo>
                    <a:pt x="246" y="23308"/>
                  </a:lnTo>
                  <a:lnTo>
                    <a:pt x="431" y="23523"/>
                  </a:lnTo>
                  <a:lnTo>
                    <a:pt x="646" y="23677"/>
                  </a:lnTo>
                  <a:lnTo>
                    <a:pt x="892" y="23830"/>
                  </a:lnTo>
                  <a:lnTo>
                    <a:pt x="1169" y="23923"/>
                  </a:lnTo>
                  <a:lnTo>
                    <a:pt x="1445" y="23953"/>
                  </a:lnTo>
                  <a:lnTo>
                    <a:pt x="27059" y="23953"/>
                  </a:lnTo>
                  <a:lnTo>
                    <a:pt x="27335" y="23923"/>
                  </a:lnTo>
                  <a:lnTo>
                    <a:pt x="27612" y="23830"/>
                  </a:lnTo>
                  <a:lnTo>
                    <a:pt x="27858" y="23677"/>
                  </a:lnTo>
                  <a:lnTo>
                    <a:pt x="28073" y="23523"/>
                  </a:lnTo>
                  <a:lnTo>
                    <a:pt x="28258" y="23308"/>
                  </a:lnTo>
                  <a:lnTo>
                    <a:pt x="28411" y="23062"/>
                  </a:lnTo>
                  <a:lnTo>
                    <a:pt x="28473" y="22785"/>
                  </a:lnTo>
                  <a:lnTo>
                    <a:pt x="28504" y="22477"/>
                  </a:lnTo>
                  <a:lnTo>
                    <a:pt x="28504" y="5074"/>
                  </a:lnTo>
                  <a:lnTo>
                    <a:pt x="28473" y="4582"/>
                  </a:lnTo>
                  <a:lnTo>
                    <a:pt x="28411" y="4059"/>
                  </a:lnTo>
                  <a:lnTo>
                    <a:pt x="28289" y="3567"/>
                  </a:lnTo>
                  <a:lnTo>
                    <a:pt x="28104" y="3106"/>
                  </a:lnTo>
                  <a:lnTo>
                    <a:pt x="27889" y="2676"/>
                  </a:lnTo>
                  <a:lnTo>
                    <a:pt x="27643" y="2245"/>
                  </a:lnTo>
                  <a:lnTo>
                    <a:pt x="27366" y="1845"/>
                  </a:lnTo>
                  <a:lnTo>
                    <a:pt x="27028" y="1507"/>
                  </a:lnTo>
                  <a:lnTo>
                    <a:pt x="26659" y="1169"/>
                  </a:lnTo>
                  <a:lnTo>
                    <a:pt x="26259" y="861"/>
                  </a:lnTo>
                  <a:lnTo>
                    <a:pt x="25859" y="615"/>
                  </a:lnTo>
                  <a:lnTo>
                    <a:pt x="25398" y="400"/>
                  </a:lnTo>
                  <a:lnTo>
                    <a:pt x="24937" y="246"/>
                  </a:lnTo>
                  <a:lnTo>
                    <a:pt x="24445" y="93"/>
                  </a:lnTo>
                  <a:lnTo>
                    <a:pt x="23953" y="31"/>
                  </a:lnTo>
                  <a:lnTo>
                    <a:pt x="23430" y="0"/>
                  </a:lnTo>
                  <a:lnTo>
                    <a:pt x="16420" y="0"/>
                  </a:lnTo>
                  <a:lnTo>
                    <a:pt x="16235" y="31"/>
                  </a:lnTo>
                  <a:lnTo>
                    <a:pt x="16051" y="62"/>
                  </a:lnTo>
                  <a:lnTo>
                    <a:pt x="15897" y="154"/>
                  </a:lnTo>
                  <a:lnTo>
                    <a:pt x="15743" y="277"/>
                  </a:lnTo>
                  <a:lnTo>
                    <a:pt x="15651" y="400"/>
                  </a:lnTo>
                  <a:lnTo>
                    <a:pt x="15559" y="554"/>
                  </a:lnTo>
                  <a:lnTo>
                    <a:pt x="15497" y="738"/>
                  </a:lnTo>
                  <a:lnTo>
                    <a:pt x="15497" y="923"/>
                  </a:lnTo>
                  <a:lnTo>
                    <a:pt x="15497" y="1107"/>
                  </a:lnTo>
                  <a:lnTo>
                    <a:pt x="15559" y="1292"/>
                  </a:lnTo>
                  <a:lnTo>
                    <a:pt x="15651" y="1446"/>
                  </a:lnTo>
                  <a:lnTo>
                    <a:pt x="15743" y="1569"/>
                  </a:lnTo>
                  <a:lnTo>
                    <a:pt x="15897" y="1692"/>
                  </a:lnTo>
                  <a:lnTo>
                    <a:pt x="16051" y="1784"/>
                  </a:lnTo>
                  <a:lnTo>
                    <a:pt x="16235" y="1815"/>
                  </a:lnTo>
                  <a:lnTo>
                    <a:pt x="16420" y="1845"/>
                  </a:lnTo>
                  <a:lnTo>
                    <a:pt x="23430" y="1845"/>
                  </a:lnTo>
                  <a:lnTo>
                    <a:pt x="23769" y="1876"/>
                  </a:lnTo>
                  <a:lnTo>
                    <a:pt x="24076" y="1907"/>
                  </a:lnTo>
                  <a:lnTo>
                    <a:pt x="24383" y="1999"/>
                  </a:lnTo>
                  <a:lnTo>
                    <a:pt x="24691" y="2091"/>
                  </a:lnTo>
                  <a:lnTo>
                    <a:pt x="24968" y="2245"/>
                  </a:lnTo>
                  <a:lnTo>
                    <a:pt x="25244" y="2399"/>
                  </a:lnTo>
                  <a:lnTo>
                    <a:pt x="25490" y="2583"/>
                  </a:lnTo>
                  <a:lnTo>
                    <a:pt x="25706" y="2799"/>
                  </a:lnTo>
                  <a:lnTo>
                    <a:pt x="25921" y="3014"/>
                  </a:lnTo>
                  <a:lnTo>
                    <a:pt x="26105" y="3290"/>
                  </a:lnTo>
                  <a:lnTo>
                    <a:pt x="26290" y="3536"/>
                  </a:lnTo>
                  <a:lnTo>
                    <a:pt x="26413" y="3813"/>
                  </a:lnTo>
                  <a:lnTo>
                    <a:pt x="26536" y="4121"/>
                  </a:lnTo>
                  <a:lnTo>
                    <a:pt x="26597" y="4428"/>
                  </a:lnTo>
                  <a:lnTo>
                    <a:pt x="26659" y="4766"/>
                  </a:lnTo>
                  <a:lnTo>
                    <a:pt x="26659" y="5074"/>
                  </a:lnTo>
                  <a:lnTo>
                    <a:pt x="26659" y="14360"/>
                  </a:lnTo>
                  <a:lnTo>
                    <a:pt x="1845" y="14360"/>
                  </a:lnTo>
                  <a:lnTo>
                    <a:pt x="1845" y="5074"/>
                  </a:lnTo>
                  <a:lnTo>
                    <a:pt x="1876" y="4766"/>
                  </a:lnTo>
                  <a:lnTo>
                    <a:pt x="1907" y="4428"/>
                  </a:lnTo>
                  <a:lnTo>
                    <a:pt x="1999" y="4121"/>
                  </a:lnTo>
                  <a:lnTo>
                    <a:pt x="2091" y="3813"/>
                  </a:lnTo>
                  <a:lnTo>
                    <a:pt x="2245" y="3536"/>
                  </a:lnTo>
                  <a:lnTo>
                    <a:pt x="2398" y="3290"/>
                  </a:lnTo>
                  <a:lnTo>
                    <a:pt x="2583" y="3014"/>
                  </a:lnTo>
                  <a:lnTo>
                    <a:pt x="2798" y="2799"/>
                  </a:lnTo>
                  <a:lnTo>
                    <a:pt x="3013" y="2583"/>
                  </a:lnTo>
                  <a:lnTo>
                    <a:pt x="3259" y="2399"/>
                  </a:lnTo>
                  <a:lnTo>
                    <a:pt x="3536" y="2245"/>
                  </a:lnTo>
                  <a:lnTo>
                    <a:pt x="3813" y="2091"/>
                  </a:lnTo>
                  <a:lnTo>
                    <a:pt x="4120" y="1999"/>
                  </a:lnTo>
                  <a:lnTo>
                    <a:pt x="4428" y="1907"/>
                  </a:lnTo>
                  <a:lnTo>
                    <a:pt x="4766" y="1876"/>
                  </a:lnTo>
                  <a:lnTo>
                    <a:pt x="5074" y="1845"/>
                  </a:lnTo>
                  <a:lnTo>
                    <a:pt x="12115" y="1845"/>
                  </a:lnTo>
                  <a:lnTo>
                    <a:pt x="12299" y="1815"/>
                  </a:lnTo>
                  <a:lnTo>
                    <a:pt x="12453" y="1784"/>
                  </a:lnTo>
                  <a:lnTo>
                    <a:pt x="12607" y="1692"/>
                  </a:lnTo>
                  <a:lnTo>
                    <a:pt x="12761" y="1569"/>
                  </a:lnTo>
                  <a:lnTo>
                    <a:pt x="12884" y="1446"/>
                  </a:lnTo>
                  <a:lnTo>
                    <a:pt x="12945" y="1292"/>
                  </a:lnTo>
                  <a:lnTo>
                    <a:pt x="13007" y="1107"/>
                  </a:lnTo>
                  <a:lnTo>
                    <a:pt x="13037" y="923"/>
                  </a:lnTo>
                  <a:lnTo>
                    <a:pt x="13007" y="738"/>
                  </a:lnTo>
                  <a:lnTo>
                    <a:pt x="12945" y="554"/>
                  </a:lnTo>
                  <a:lnTo>
                    <a:pt x="12884" y="400"/>
                  </a:lnTo>
                  <a:lnTo>
                    <a:pt x="12761" y="277"/>
                  </a:lnTo>
                  <a:lnTo>
                    <a:pt x="12607" y="154"/>
                  </a:lnTo>
                  <a:lnTo>
                    <a:pt x="12453" y="62"/>
                  </a:lnTo>
                  <a:lnTo>
                    <a:pt x="12299" y="31"/>
                  </a:lnTo>
                  <a:lnTo>
                    <a:pt x="121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6"/>
            <p:cNvSpPr/>
            <p:nvPr/>
          </p:nvSpPr>
          <p:spPr>
            <a:xfrm>
              <a:off x="1017579" y="3626630"/>
              <a:ext cx="86196" cy="17491"/>
            </a:xfrm>
            <a:custGeom>
              <a:rect b="b" l="l" r="r" t="t"/>
              <a:pathLst>
                <a:path extrusionOk="0" h="1846" w="9102">
                  <a:moveTo>
                    <a:pt x="738" y="0"/>
                  </a:moveTo>
                  <a:lnTo>
                    <a:pt x="585" y="62"/>
                  </a:lnTo>
                  <a:lnTo>
                    <a:pt x="431" y="154"/>
                  </a:lnTo>
                  <a:lnTo>
                    <a:pt x="277" y="277"/>
                  </a:lnTo>
                  <a:lnTo>
                    <a:pt x="185" y="400"/>
                  </a:lnTo>
                  <a:lnTo>
                    <a:pt x="93" y="554"/>
                  </a:lnTo>
                  <a:lnTo>
                    <a:pt x="31" y="738"/>
                  </a:lnTo>
                  <a:lnTo>
                    <a:pt x="1" y="923"/>
                  </a:lnTo>
                  <a:lnTo>
                    <a:pt x="31" y="1107"/>
                  </a:lnTo>
                  <a:lnTo>
                    <a:pt x="93" y="1261"/>
                  </a:lnTo>
                  <a:lnTo>
                    <a:pt x="185" y="1445"/>
                  </a:lnTo>
                  <a:lnTo>
                    <a:pt x="277" y="1568"/>
                  </a:lnTo>
                  <a:lnTo>
                    <a:pt x="431" y="1691"/>
                  </a:lnTo>
                  <a:lnTo>
                    <a:pt x="585" y="1753"/>
                  </a:lnTo>
                  <a:lnTo>
                    <a:pt x="738" y="1814"/>
                  </a:lnTo>
                  <a:lnTo>
                    <a:pt x="923" y="1845"/>
                  </a:lnTo>
                  <a:lnTo>
                    <a:pt x="8180" y="1845"/>
                  </a:lnTo>
                  <a:lnTo>
                    <a:pt x="8395" y="1814"/>
                  </a:lnTo>
                  <a:lnTo>
                    <a:pt x="8549" y="1753"/>
                  </a:lnTo>
                  <a:lnTo>
                    <a:pt x="8702" y="1691"/>
                  </a:lnTo>
                  <a:lnTo>
                    <a:pt x="8856" y="1568"/>
                  </a:lnTo>
                  <a:lnTo>
                    <a:pt x="8948" y="1445"/>
                  </a:lnTo>
                  <a:lnTo>
                    <a:pt x="9040" y="1261"/>
                  </a:lnTo>
                  <a:lnTo>
                    <a:pt x="9102" y="1107"/>
                  </a:lnTo>
                  <a:lnTo>
                    <a:pt x="9102" y="923"/>
                  </a:lnTo>
                  <a:lnTo>
                    <a:pt x="9102" y="738"/>
                  </a:lnTo>
                  <a:lnTo>
                    <a:pt x="9040" y="554"/>
                  </a:lnTo>
                  <a:lnTo>
                    <a:pt x="8948" y="400"/>
                  </a:lnTo>
                  <a:lnTo>
                    <a:pt x="8856" y="277"/>
                  </a:lnTo>
                  <a:lnTo>
                    <a:pt x="8702" y="154"/>
                  </a:lnTo>
                  <a:lnTo>
                    <a:pt x="8549" y="62"/>
                  </a:lnTo>
                  <a:lnTo>
                    <a:pt x="83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6"/>
            <p:cNvSpPr/>
            <p:nvPr/>
          </p:nvSpPr>
          <p:spPr>
            <a:xfrm>
              <a:off x="906041" y="3485042"/>
              <a:ext cx="204713" cy="91197"/>
            </a:xfrm>
            <a:custGeom>
              <a:rect b="b" l="l" r="r" t="t"/>
              <a:pathLst>
                <a:path extrusionOk="0" h="9625" w="21617">
                  <a:moveTo>
                    <a:pt x="19772" y="1845"/>
                  </a:moveTo>
                  <a:lnTo>
                    <a:pt x="19772" y="7780"/>
                  </a:lnTo>
                  <a:lnTo>
                    <a:pt x="1846" y="7780"/>
                  </a:lnTo>
                  <a:lnTo>
                    <a:pt x="1846" y="1845"/>
                  </a:lnTo>
                  <a:close/>
                  <a:moveTo>
                    <a:pt x="1538" y="0"/>
                  </a:moveTo>
                  <a:lnTo>
                    <a:pt x="1231" y="31"/>
                  </a:lnTo>
                  <a:lnTo>
                    <a:pt x="954" y="123"/>
                  </a:lnTo>
                  <a:lnTo>
                    <a:pt x="677" y="246"/>
                  </a:lnTo>
                  <a:lnTo>
                    <a:pt x="462" y="462"/>
                  </a:lnTo>
                  <a:lnTo>
                    <a:pt x="278" y="677"/>
                  </a:lnTo>
                  <a:lnTo>
                    <a:pt x="124" y="923"/>
                  </a:lnTo>
                  <a:lnTo>
                    <a:pt x="32" y="1230"/>
                  </a:lnTo>
                  <a:lnTo>
                    <a:pt x="1" y="1538"/>
                  </a:lnTo>
                  <a:lnTo>
                    <a:pt x="1" y="8118"/>
                  </a:lnTo>
                  <a:lnTo>
                    <a:pt x="32" y="8426"/>
                  </a:lnTo>
                  <a:lnTo>
                    <a:pt x="124" y="8702"/>
                  </a:lnTo>
                  <a:lnTo>
                    <a:pt x="278" y="8948"/>
                  </a:lnTo>
                  <a:lnTo>
                    <a:pt x="462" y="9194"/>
                  </a:lnTo>
                  <a:lnTo>
                    <a:pt x="677" y="9379"/>
                  </a:lnTo>
                  <a:lnTo>
                    <a:pt x="954" y="9502"/>
                  </a:lnTo>
                  <a:lnTo>
                    <a:pt x="1231" y="9594"/>
                  </a:lnTo>
                  <a:lnTo>
                    <a:pt x="1538" y="9625"/>
                  </a:lnTo>
                  <a:lnTo>
                    <a:pt x="20080" y="9625"/>
                  </a:lnTo>
                  <a:lnTo>
                    <a:pt x="20387" y="9594"/>
                  </a:lnTo>
                  <a:lnTo>
                    <a:pt x="20694" y="9502"/>
                  </a:lnTo>
                  <a:lnTo>
                    <a:pt x="20940" y="9379"/>
                  </a:lnTo>
                  <a:lnTo>
                    <a:pt x="21156" y="9194"/>
                  </a:lnTo>
                  <a:lnTo>
                    <a:pt x="21371" y="8948"/>
                  </a:lnTo>
                  <a:lnTo>
                    <a:pt x="21494" y="8702"/>
                  </a:lnTo>
                  <a:lnTo>
                    <a:pt x="21586" y="8426"/>
                  </a:lnTo>
                  <a:lnTo>
                    <a:pt x="21617" y="8118"/>
                  </a:lnTo>
                  <a:lnTo>
                    <a:pt x="21617" y="1538"/>
                  </a:lnTo>
                  <a:lnTo>
                    <a:pt x="21586" y="1230"/>
                  </a:lnTo>
                  <a:lnTo>
                    <a:pt x="21494" y="923"/>
                  </a:lnTo>
                  <a:lnTo>
                    <a:pt x="21371" y="677"/>
                  </a:lnTo>
                  <a:lnTo>
                    <a:pt x="21156" y="462"/>
                  </a:lnTo>
                  <a:lnTo>
                    <a:pt x="20940" y="246"/>
                  </a:lnTo>
                  <a:lnTo>
                    <a:pt x="20694" y="123"/>
                  </a:lnTo>
                  <a:lnTo>
                    <a:pt x="20387" y="31"/>
                  </a:lnTo>
                  <a:lnTo>
                    <a:pt x="2008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6"/>
            <p:cNvSpPr/>
            <p:nvPr/>
          </p:nvSpPr>
          <p:spPr>
            <a:xfrm>
              <a:off x="954096" y="3728008"/>
              <a:ext cx="110079" cy="174520"/>
            </a:xfrm>
            <a:custGeom>
              <a:rect b="b" l="l" r="r" t="t"/>
              <a:pathLst>
                <a:path extrusionOk="0" h="18419" w="11624">
                  <a:moveTo>
                    <a:pt x="6581" y="3567"/>
                  </a:moveTo>
                  <a:lnTo>
                    <a:pt x="6027" y="7688"/>
                  </a:lnTo>
                  <a:lnTo>
                    <a:pt x="6027" y="7964"/>
                  </a:lnTo>
                  <a:lnTo>
                    <a:pt x="6089" y="8210"/>
                  </a:lnTo>
                  <a:lnTo>
                    <a:pt x="6181" y="8456"/>
                  </a:lnTo>
                  <a:lnTo>
                    <a:pt x="6335" y="8672"/>
                  </a:lnTo>
                  <a:lnTo>
                    <a:pt x="6519" y="8825"/>
                  </a:lnTo>
                  <a:lnTo>
                    <a:pt x="6734" y="8979"/>
                  </a:lnTo>
                  <a:lnTo>
                    <a:pt x="6980" y="9041"/>
                  </a:lnTo>
                  <a:lnTo>
                    <a:pt x="7257" y="9071"/>
                  </a:lnTo>
                  <a:lnTo>
                    <a:pt x="9194" y="9071"/>
                  </a:lnTo>
                  <a:lnTo>
                    <a:pt x="5043" y="14821"/>
                  </a:lnTo>
                  <a:lnTo>
                    <a:pt x="5627" y="10732"/>
                  </a:lnTo>
                  <a:lnTo>
                    <a:pt x="5627" y="10455"/>
                  </a:lnTo>
                  <a:lnTo>
                    <a:pt x="5566" y="10209"/>
                  </a:lnTo>
                  <a:lnTo>
                    <a:pt x="5474" y="9963"/>
                  </a:lnTo>
                  <a:lnTo>
                    <a:pt x="5320" y="9748"/>
                  </a:lnTo>
                  <a:lnTo>
                    <a:pt x="5135" y="9594"/>
                  </a:lnTo>
                  <a:lnTo>
                    <a:pt x="4920" y="9440"/>
                  </a:lnTo>
                  <a:lnTo>
                    <a:pt x="4674" y="9379"/>
                  </a:lnTo>
                  <a:lnTo>
                    <a:pt x="4397" y="9348"/>
                  </a:lnTo>
                  <a:lnTo>
                    <a:pt x="2430" y="9348"/>
                  </a:lnTo>
                  <a:lnTo>
                    <a:pt x="6581" y="3567"/>
                  </a:lnTo>
                  <a:close/>
                  <a:moveTo>
                    <a:pt x="7411" y="1"/>
                  </a:moveTo>
                  <a:lnTo>
                    <a:pt x="7226" y="31"/>
                  </a:lnTo>
                  <a:lnTo>
                    <a:pt x="7011" y="93"/>
                  </a:lnTo>
                  <a:lnTo>
                    <a:pt x="6857" y="216"/>
                  </a:lnTo>
                  <a:lnTo>
                    <a:pt x="6673" y="339"/>
                  </a:lnTo>
                  <a:lnTo>
                    <a:pt x="6519" y="523"/>
                  </a:lnTo>
                  <a:lnTo>
                    <a:pt x="246" y="9225"/>
                  </a:lnTo>
                  <a:lnTo>
                    <a:pt x="154" y="9379"/>
                  </a:lnTo>
                  <a:lnTo>
                    <a:pt x="93" y="9533"/>
                  </a:lnTo>
                  <a:lnTo>
                    <a:pt x="31" y="9717"/>
                  </a:lnTo>
                  <a:lnTo>
                    <a:pt x="0" y="9871"/>
                  </a:lnTo>
                  <a:lnTo>
                    <a:pt x="0" y="10025"/>
                  </a:lnTo>
                  <a:lnTo>
                    <a:pt x="31" y="10209"/>
                  </a:lnTo>
                  <a:lnTo>
                    <a:pt x="93" y="10363"/>
                  </a:lnTo>
                  <a:lnTo>
                    <a:pt x="154" y="10517"/>
                  </a:lnTo>
                  <a:lnTo>
                    <a:pt x="246" y="10640"/>
                  </a:lnTo>
                  <a:lnTo>
                    <a:pt x="339" y="10763"/>
                  </a:lnTo>
                  <a:lnTo>
                    <a:pt x="462" y="10886"/>
                  </a:lnTo>
                  <a:lnTo>
                    <a:pt x="585" y="10978"/>
                  </a:lnTo>
                  <a:lnTo>
                    <a:pt x="738" y="11070"/>
                  </a:lnTo>
                  <a:lnTo>
                    <a:pt x="892" y="11132"/>
                  </a:lnTo>
                  <a:lnTo>
                    <a:pt x="1077" y="11162"/>
                  </a:lnTo>
                  <a:lnTo>
                    <a:pt x="1261" y="11193"/>
                  </a:lnTo>
                  <a:lnTo>
                    <a:pt x="3690" y="11193"/>
                  </a:lnTo>
                  <a:lnTo>
                    <a:pt x="2891" y="17004"/>
                  </a:lnTo>
                  <a:lnTo>
                    <a:pt x="2891" y="17250"/>
                  </a:lnTo>
                  <a:lnTo>
                    <a:pt x="2921" y="17466"/>
                  </a:lnTo>
                  <a:lnTo>
                    <a:pt x="2983" y="17650"/>
                  </a:lnTo>
                  <a:lnTo>
                    <a:pt x="3075" y="17835"/>
                  </a:lnTo>
                  <a:lnTo>
                    <a:pt x="3198" y="17988"/>
                  </a:lnTo>
                  <a:lnTo>
                    <a:pt x="3321" y="18111"/>
                  </a:lnTo>
                  <a:lnTo>
                    <a:pt x="3475" y="18234"/>
                  </a:lnTo>
                  <a:lnTo>
                    <a:pt x="3659" y="18327"/>
                  </a:lnTo>
                  <a:lnTo>
                    <a:pt x="3844" y="18388"/>
                  </a:lnTo>
                  <a:lnTo>
                    <a:pt x="4059" y="18419"/>
                  </a:lnTo>
                  <a:lnTo>
                    <a:pt x="4244" y="18419"/>
                  </a:lnTo>
                  <a:lnTo>
                    <a:pt x="4428" y="18388"/>
                  </a:lnTo>
                  <a:lnTo>
                    <a:pt x="4613" y="18296"/>
                  </a:lnTo>
                  <a:lnTo>
                    <a:pt x="4797" y="18204"/>
                  </a:lnTo>
                  <a:lnTo>
                    <a:pt x="4982" y="18081"/>
                  </a:lnTo>
                  <a:lnTo>
                    <a:pt x="5135" y="17896"/>
                  </a:lnTo>
                  <a:lnTo>
                    <a:pt x="11408" y="9194"/>
                  </a:lnTo>
                  <a:lnTo>
                    <a:pt x="11500" y="9041"/>
                  </a:lnTo>
                  <a:lnTo>
                    <a:pt x="11562" y="8887"/>
                  </a:lnTo>
                  <a:lnTo>
                    <a:pt x="11623" y="8702"/>
                  </a:lnTo>
                  <a:lnTo>
                    <a:pt x="11623" y="8549"/>
                  </a:lnTo>
                  <a:lnTo>
                    <a:pt x="11623" y="8364"/>
                  </a:lnTo>
                  <a:lnTo>
                    <a:pt x="11623" y="8210"/>
                  </a:lnTo>
                  <a:lnTo>
                    <a:pt x="11562" y="8057"/>
                  </a:lnTo>
                  <a:lnTo>
                    <a:pt x="11500" y="7903"/>
                  </a:lnTo>
                  <a:lnTo>
                    <a:pt x="11408" y="7780"/>
                  </a:lnTo>
                  <a:lnTo>
                    <a:pt x="11316" y="7626"/>
                  </a:lnTo>
                  <a:lnTo>
                    <a:pt x="11193" y="7534"/>
                  </a:lnTo>
                  <a:lnTo>
                    <a:pt x="11070" y="7442"/>
                  </a:lnTo>
                  <a:lnTo>
                    <a:pt x="10916" y="7349"/>
                  </a:lnTo>
                  <a:lnTo>
                    <a:pt x="10762" y="7288"/>
                  </a:lnTo>
                  <a:lnTo>
                    <a:pt x="10578" y="7257"/>
                  </a:lnTo>
                  <a:lnTo>
                    <a:pt x="10393" y="7226"/>
                  </a:lnTo>
                  <a:lnTo>
                    <a:pt x="7964" y="7226"/>
                  </a:lnTo>
                  <a:lnTo>
                    <a:pt x="8764" y="1415"/>
                  </a:lnTo>
                  <a:lnTo>
                    <a:pt x="8764" y="1169"/>
                  </a:lnTo>
                  <a:lnTo>
                    <a:pt x="8733" y="954"/>
                  </a:lnTo>
                  <a:lnTo>
                    <a:pt x="8671" y="769"/>
                  </a:lnTo>
                  <a:lnTo>
                    <a:pt x="8579" y="585"/>
                  </a:lnTo>
                  <a:lnTo>
                    <a:pt x="8456" y="431"/>
                  </a:lnTo>
                  <a:lnTo>
                    <a:pt x="8333" y="308"/>
                  </a:lnTo>
                  <a:lnTo>
                    <a:pt x="8149" y="185"/>
                  </a:lnTo>
                  <a:lnTo>
                    <a:pt x="7995" y="93"/>
                  </a:lnTo>
                  <a:lnTo>
                    <a:pt x="7810" y="31"/>
                  </a:lnTo>
                  <a:lnTo>
                    <a:pt x="759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6"/>
            <p:cNvSpPr/>
            <p:nvPr/>
          </p:nvSpPr>
          <p:spPr>
            <a:xfrm>
              <a:off x="812279" y="3417166"/>
              <a:ext cx="548597" cy="596669"/>
            </a:xfrm>
            <a:custGeom>
              <a:rect b="b" l="l" r="r" t="t"/>
              <a:pathLst>
                <a:path extrusionOk="0" h="62973" w="57930">
                  <a:moveTo>
                    <a:pt x="47721" y="5350"/>
                  </a:moveTo>
                  <a:lnTo>
                    <a:pt x="47814" y="5381"/>
                  </a:lnTo>
                  <a:lnTo>
                    <a:pt x="47967" y="5473"/>
                  </a:lnTo>
                  <a:lnTo>
                    <a:pt x="48090" y="5627"/>
                  </a:lnTo>
                  <a:lnTo>
                    <a:pt x="48121" y="5719"/>
                  </a:lnTo>
                  <a:lnTo>
                    <a:pt x="48121" y="5812"/>
                  </a:lnTo>
                  <a:lnTo>
                    <a:pt x="48121" y="9286"/>
                  </a:lnTo>
                  <a:lnTo>
                    <a:pt x="46276" y="9286"/>
                  </a:lnTo>
                  <a:lnTo>
                    <a:pt x="46276" y="5812"/>
                  </a:lnTo>
                  <a:lnTo>
                    <a:pt x="46307" y="5719"/>
                  </a:lnTo>
                  <a:lnTo>
                    <a:pt x="46307" y="5627"/>
                  </a:lnTo>
                  <a:lnTo>
                    <a:pt x="46430" y="5473"/>
                  </a:lnTo>
                  <a:lnTo>
                    <a:pt x="46584" y="5381"/>
                  </a:lnTo>
                  <a:lnTo>
                    <a:pt x="46676" y="5350"/>
                  </a:lnTo>
                  <a:close/>
                  <a:moveTo>
                    <a:pt x="55501" y="5350"/>
                  </a:moveTo>
                  <a:lnTo>
                    <a:pt x="55593" y="5381"/>
                  </a:lnTo>
                  <a:lnTo>
                    <a:pt x="55747" y="5473"/>
                  </a:lnTo>
                  <a:lnTo>
                    <a:pt x="55839" y="5627"/>
                  </a:lnTo>
                  <a:lnTo>
                    <a:pt x="55870" y="5719"/>
                  </a:lnTo>
                  <a:lnTo>
                    <a:pt x="55900" y="5812"/>
                  </a:lnTo>
                  <a:lnTo>
                    <a:pt x="55900" y="9286"/>
                  </a:lnTo>
                  <a:lnTo>
                    <a:pt x="54055" y="9286"/>
                  </a:lnTo>
                  <a:lnTo>
                    <a:pt x="54055" y="5812"/>
                  </a:lnTo>
                  <a:lnTo>
                    <a:pt x="54055" y="5719"/>
                  </a:lnTo>
                  <a:lnTo>
                    <a:pt x="54086" y="5627"/>
                  </a:lnTo>
                  <a:lnTo>
                    <a:pt x="54209" y="5473"/>
                  </a:lnTo>
                  <a:lnTo>
                    <a:pt x="54363" y="5381"/>
                  </a:lnTo>
                  <a:lnTo>
                    <a:pt x="54424" y="5350"/>
                  </a:lnTo>
                  <a:close/>
                  <a:moveTo>
                    <a:pt x="56085" y="11131"/>
                  </a:moveTo>
                  <a:lnTo>
                    <a:pt x="56085" y="16727"/>
                  </a:lnTo>
                  <a:lnTo>
                    <a:pt x="56085" y="16973"/>
                  </a:lnTo>
                  <a:lnTo>
                    <a:pt x="56054" y="17188"/>
                  </a:lnTo>
                  <a:lnTo>
                    <a:pt x="55993" y="17434"/>
                  </a:lnTo>
                  <a:lnTo>
                    <a:pt x="55900" y="17650"/>
                  </a:lnTo>
                  <a:lnTo>
                    <a:pt x="55808" y="17834"/>
                  </a:lnTo>
                  <a:lnTo>
                    <a:pt x="55685" y="18049"/>
                  </a:lnTo>
                  <a:lnTo>
                    <a:pt x="55562" y="18203"/>
                  </a:lnTo>
                  <a:lnTo>
                    <a:pt x="55408" y="18388"/>
                  </a:lnTo>
                  <a:lnTo>
                    <a:pt x="55224" y="18541"/>
                  </a:lnTo>
                  <a:lnTo>
                    <a:pt x="55070" y="18664"/>
                  </a:lnTo>
                  <a:lnTo>
                    <a:pt x="54855" y="18787"/>
                  </a:lnTo>
                  <a:lnTo>
                    <a:pt x="54670" y="18880"/>
                  </a:lnTo>
                  <a:lnTo>
                    <a:pt x="54455" y="18972"/>
                  </a:lnTo>
                  <a:lnTo>
                    <a:pt x="54209" y="19033"/>
                  </a:lnTo>
                  <a:lnTo>
                    <a:pt x="53994" y="19064"/>
                  </a:lnTo>
                  <a:lnTo>
                    <a:pt x="48182" y="19064"/>
                  </a:lnTo>
                  <a:lnTo>
                    <a:pt x="47967" y="19033"/>
                  </a:lnTo>
                  <a:lnTo>
                    <a:pt x="47721" y="18972"/>
                  </a:lnTo>
                  <a:lnTo>
                    <a:pt x="47506" y="18880"/>
                  </a:lnTo>
                  <a:lnTo>
                    <a:pt x="47322" y="18787"/>
                  </a:lnTo>
                  <a:lnTo>
                    <a:pt x="47106" y="18664"/>
                  </a:lnTo>
                  <a:lnTo>
                    <a:pt x="46922" y="18541"/>
                  </a:lnTo>
                  <a:lnTo>
                    <a:pt x="46768" y="18388"/>
                  </a:lnTo>
                  <a:lnTo>
                    <a:pt x="46614" y="18203"/>
                  </a:lnTo>
                  <a:lnTo>
                    <a:pt x="46491" y="18049"/>
                  </a:lnTo>
                  <a:lnTo>
                    <a:pt x="46368" y="17834"/>
                  </a:lnTo>
                  <a:lnTo>
                    <a:pt x="46276" y="17650"/>
                  </a:lnTo>
                  <a:lnTo>
                    <a:pt x="46184" y="17434"/>
                  </a:lnTo>
                  <a:lnTo>
                    <a:pt x="46122" y="17188"/>
                  </a:lnTo>
                  <a:lnTo>
                    <a:pt x="46092" y="16973"/>
                  </a:lnTo>
                  <a:lnTo>
                    <a:pt x="46092" y="16727"/>
                  </a:lnTo>
                  <a:lnTo>
                    <a:pt x="46092" y="11131"/>
                  </a:lnTo>
                  <a:close/>
                  <a:moveTo>
                    <a:pt x="51995" y="20909"/>
                  </a:moveTo>
                  <a:lnTo>
                    <a:pt x="51995" y="21647"/>
                  </a:lnTo>
                  <a:lnTo>
                    <a:pt x="51995" y="21739"/>
                  </a:lnTo>
                  <a:lnTo>
                    <a:pt x="51965" y="21831"/>
                  </a:lnTo>
                  <a:lnTo>
                    <a:pt x="51872" y="21985"/>
                  </a:lnTo>
                  <a:lnTo>
                    <a:pt x="51719" y="22108"/>
                  </a:lnTo>
                  <a:lnTo>
                    <a:pt x="51626" y="22108"/>
                  </a:lnTo>
                  <a:lnTo>
                    <a:pt x="51534" y="22139"/>
                  </a:lnTo>
                  <a:lnTo>
                    <a:pt x="50642" y="22139"/>
                  </a:lnTo>
                  <a:lnTo>
                    <a:pt x="50550" y="22108"/>
                  </a:lnTo>
                  <a:lnTo>
                    <a:pt x="50458" y="22108"/>
                  </a:lnTo>
                  <a:lnTo>
                    <a:pt x="50304" y="21985"/>
                  </a:lnTo>
                  <a:lnTo>
                    <a:pt x="50212" y="21831"/>
                  </a:lnTo>
                  <a:lnTo>
                    <a:pt x="50181" y="21739"/>
                  </a:lnTo>
                  <a:lnTo>
                    <a:pt x="50181" y="21647"/>
                  </a:lnTo>
                  <a:lnTo>
                    <a:pt x="50181" y="20909"/>
                  </a:lnTo>
                  <a:close/>
                  <a:moveTo>
                    <a:pt x="39481" y="58729"/>
                  </a:moveTo>
                  <a:lnTo>
                    <a:pt x="39511" y="58760"/>
                  </a:lnTo>
                  <a:lnTo>
                    <a:pt x="39542" y="58822"/>
                  </a:lnTo>
                  <a:lnTo>
                    <a:pt x="39573" y="58883"/>
                  </a:lnTo>
                  <a:lnTo>
                    <a:pt x="39573" y="61005"/>
                  </a:lnTo>
                  <a:lnTo>
                    <a:pt x="39542" y="61066"/>
                  </a:lnTo>
                  <a:lnTo>
                    <a:pt x="39511" y="61097"/>
                  </a:lnTo>
                  <a:lnTo>
                    <a:pt x="39481" y="61128"/>
                  </a:lnTo>
                  <a:lnTo>
                    <a:pt x="1937" y="61128"/>
                  </a:lnTo>
                  <a:lnTo>
                    <a:pt x="1906" y="61097"/>
                  </a:lnTo>
                  <a:lnTo>
                    <a:pt x="1876" y="61066"/>
                  </a:lnTo>
                  <a:lnTo>
                    <a:pt x="1845" y="61005"/>
                  </a:lnTo>
                  <a:lnTo>
                    <a:pt x="1845" y="58883"/>
                  </a:lnTo>
                  <a:lnTo>
                    <a:pt x="1876" y="58822"/>
                  </a:lnTo>
                  <a:lnTo>
                    <a:pt x="1906" y="58760"/>
                  </a:lnTo>
                  <a:lnTo>
                    <a:pt x="1937" y="58729"/>
                  </a:lnTo>
                  <a:close/>
                  <a:moveTo>
                    <a:pt x="11377" y="0"/>
                  </a:moveTo>
                  <a:lnTo>
                    <a:pt x="10916" y="31"/>
                  </a:lnTo>
                  <a:lnTo>
                    <a:pt x="10485" y="62"/>
                  </a:lnTo>
                  <a:lnTo>
                    <a:pt x="10024" y="123"/>
                  </a:lnTo>
                  <a:lnTo>
                    <a:pt x="9593" y="185"/>
                  </a:lnTo>
                  <a:lnTo>
                    <a:pt x="9163" y="277"/>
                  </a:lnTo>
                  <a:lnTo>
                    <a:pt x="8763" y="400"/>
                  </a:lnTo>
                  <a:lnTo>
                    <a:pt x="8364" y="554"/>
                  </a:lnTo>
                  <a:lnTo>
                    <a:pt x="7964" y="707"/>
                  </a:lnTo>
                  <a:lnTo>
                    <a:pt x="7564" y="892"/>
                  </a:lnTo>
                  <a:lnTo>
                    <a:pt x="7195" y="1076"/>
                  </a:lnTo>
                  <a:lnTo>
                    <a:pt x="6826" y="1292"/>
                  </a:lnTo>
                  <a:lnTo>
                    <a:pt x="6457" y="1507"/>
                  </a:lnTo>
                  <a:lnTo>
                    <a:pt x="6119" y="1753"/>
                  </a:lnTo>
                  <a:lnTo>
                    <a:pt x="5781" y="2030"/>
                  </a:lnTo>
                  <a:lnTo>
                    <a:pt x="5473" y="2306"/>
                  </a:lnTo>
                  <a:lnTo>
                    <a:pt x="5166" y="2583"/>
                  </a:lnTo>
                  <a:lnTo>
                    <a:pt x="4889" y="2890"/>
                  </a:lnTo>
                  <a:lnTo>
                    <a:pt x="4612" y="3198"/>
                  </a:lnTo>
                  <a:lnTo>
                    <a:pt x="4336" y="3536"/>
                  </a:lnTo>
                  <a:lnTo>
                    <a:pt x="4090" y="3874"/>
                  </a:lnTo>
                  <a:lnTo>
                    <a:pt x="3874" y="4243"/>
                  </a:lnTo>
                  <a:lnTo>
                    <a:pt x="3659" y="4612"/>
                  </a:lnTo>
                  <a:lnTo>
                    <a:pt x="3444" y="4981"/>
                  </a:lnTo>
                  <a:lnTo>
                    <a:pt x="3290" y="5381"/>
                  </a:lnTo>
                  <a:lnTo>
                    <a:pt x="3136" y="5781"/>
                  </a:lnTo>
                  <a:lnTo>
                    <a:pt x="2983" y="6181"/>
                  </a:lnTo>
                  <a:lnTo>
                    <a:pt x="2860" y="6611"/>
                  </a:lnTo>
                  <a:lnTo>
                    <a:pt x="2767" y="7011"/>
                  </a:lnTo>
                  <a:lnTo>
                    <a:pt x="2706" y="7441"/>
                  </a:lnTo>
                  <a:lnTo>
                    <a:pt x="2644" y="7902"/>
                  </a:lnTo>
                  <a:lnTo>
                    <a:pt x="2614" y="8333"/>
                  </a:lnTo>
                  <a:lnTo>
                    <a:pt x="2583" y="8794"/>
                  </a:lnTo>
                  <a:lnTo>
                    <a:pt x="2583" y="56885"/>
                  </a:lnTo>
                  <a:lnTo>
                    <a:pt x="1783" y="56885"/>
                  </a:lnTo>
                  <a:lnTo>
                    <a:pt x="1599" y="56915"/>
                  </a:lnTo>
                  <a:lnTo>
                    <a:pt x="1414" y="56977"/>
                  </a:lnTo>
                  <a:lnTo>
                    <a:pt x="1230" y="57038"/>
                  </a:lnTo>
                  <a:lnTo>
                    <a:pt x="1045" y="57131"/>
                  </a:lnTo>
                  <a:lnTo>
                    <a:pt x="892" y="57223"/>
                  </a:lnTo>
                  <a:lnTo>
                    <a:pt x="584" y="57469"/>
                  </a:lnTo>
                  <a:lnTo>
                    <a:pt x="369" y="57776"/>
                  </a:lnTo>
                  <a:lnTo>
                    <a:pt x="246" y="57930"/>
                  </a:lnTo>
                  <a:lnTo>
                    <a:pt x="184" y="58115"/>
                  </a:lnTo>
                  <a:lnTo>
                    <a:pt x="92" y="58299"/>
                  </a:lnTo>
                  <a:lnTo>
                    <a:pt x="61" y="58483"/>
                  </a:lnTo>
                  <a:lnTo>
                    <a:pt x="31" y="58668"/>
                  </a:lnTo>
                  <a:lnTo>
                    <a:pt x="0" y="58883"/>
                  </a:lnTo>
                  <a:lnTo>
                    <a:pt x="0" y="61005"/>
                  </a:lnTo>
                  <a:lnTo>
                    <a:pt x="31" y="61189"/>
                  </a:lnTo>
                  <a:lnTo>
                    <a:pt x="61" y="61405"/>
                  </a:lnTo>
                  <a:lnTo>
                    <a:pt x="92" y="61589"/>
                  </a:lnTo>
                  <a:lnTo>
                    <a:pt x="184" y="61774"/>
                  </a:lnTo>
                  <a:lnTo>
                    <a:pt x="246" y="61958"/>
                  </a:lnTo>
                  <a:lnTo>
                    <a:pt x="369" y="62112"/>
                  </a:lnTo>
                  <a:lnTo>
                    <a:pt x="584" y="62389"/>
                  </a:lnTo>
                  <a:lnTo>
                    <a:pt x="892" y="62635"/>
                  </a:lnTo>
                  <a:lnTo>
                    <a:pt x="1045" y="62758"/>
                  </a:lnTo>
                  <a:lnTo>
                    <a:pt x="1230" y="62819"/>
                  </a:lnTo>
                  <a:lnTo>
                    <a:pt x="1414" y="62880"/>
                  </a:lnTo>
                  <a:lnTo>
                    <a:pt x="1599" y="62942"/>
                  </a:lnTo>
                  <a:lnTo>
                    <a:pt x="1783" y="62973"/>
                  </a:lnTo>
                  <a:lnTo>
                    <a:pt x="39634" y="62973"/>
                  </a:lnTo>
                  <a:lnTo>
                    <a:pt x="39819" y="62942"/>
                  </a:lnTo>
                  <a:lnTo>
                    <a:pt x="40003" y="62880"/>
                  </a:lnTo>
                  <a:lnTo>
                    <a:pt x="40188" y="62819"/>
                  </a:lnTo>
                  <a:lnTo>
                    <a:pt x="40372" y="62758"/>
                  </a:lnTo>
                  <a:lnTo>
                    <a:pt x="40526" y="62635"/>
                  </a:lnTo>
                  <a:lnTo>
                    <a:pt x="40834" y="62389"/>
                  </a:lnTo>
                  <a:lnTo>
                    <a:pt x="41080" y="62112"/>
                  </a:lnTo>
                  <a:lnTo>
                    <a:pt x="41172" y="61958"/>
                  </a:lnTo>
                  <a:lnTo>
                    <a:pt x="41264" y="61774"/>
                  </a:lnTo>
                  <a:lnTo>
                    <a:pt x="41326" y="61589"/>
                  </a:lnTo>
                  <a:lnTo>
                    <a:pt x="41387" y="61405"/>
                  </a:lnTo>
                  <a:lnTo>
                    <a:pt x="41387" y="61189"/>
                  </a:lnTo>
                  <a:lnTo>
                    <a:pt x="41418" y="61005"/>
                  </a:lnTo>
                  <a:lnTo>
                    <a:pt x="41418" y="58883"/>
                  </a:lnTo>
                  <a:lnTo>
                    <a:pt x="41387" y="58668"/>
                  </a:lnTo>
                  <a:lnTo>
                    <a:pt x="41387" y="58483"/>
                  </a:lnTo>
                  <a:lnTo>
                    <a:pt x="41326" y="58299"/>
                  </a:lnTo>
                  <a:lnTo>
                    <a:pt x="41264" y="58115"/>
                  </a:lnTo>
                  <a:lnTo>
                    <a:pt x="41172" y="57930"/>
                  </a:lnTo>
                  <a:lnTo>
                    <a:pt x="41080" y="57776"/>
                  </a:lnTo>
                  <a:lnTo>
                    <a:pt x="40834" y="57469"/>
                  </a:lnTo>
                  <a:lnTo>
                    <a:pt x="40526" y="57223"/>
                  </a:lnTo>
                  <a:lnTo>
                    <a:pt x="40372" y="57131"/>
                  </a:lnTo>
                  <a:lnTo>
                    <a:pt x="40188" y="57038"/>
                  </a:lnTo>
                  <a:lnTo>
                    <a:pt x="40003" y="56977"/>
                  </a:lnTo>
                  <a:lnTo>
                    <a:pt x="39819" y="56915"/>
                  </a:lnTo>
                  <a:lnTo>
                    <a:pt x="39634" y="56885"/>
                  </a:lnTo>
                  <a:lnTo>
                    <a:pt x="38835" y="56885"/>
                  </a:lnTo>
                  <a:lnTo>
                    <a:pt x="38835" y="47168"/>
                  </a:lnTo>
                  <a:lnTo>
                    <a:pt x="39112" y="47260"/>
                  </a:lnTo>
                  <a:lnTo>
                    <a:pt x="39388" y="47353"/>
                  </a:lnTo>
                  <a:lnTo>
                    <a:pt x="39634" y="47476"/>
                  </a:lnTo>
                  <a:lnTo>
                    <a:pt x="39880" y="47629"/>
                  </a:lnTo>
                  <a:lnTo>
                    <a:pt x="40126" y="47783"/>
                  </a:lnTo>
                  <a:lnTo>
                    <a:pt x="40342" y="47968"/>
                  </a:lnTo>
                  <a:lnTo>
                    <a:pt x="40526" y="48152"/>
                  </a:lnTo>
                  <a:lnTo>
                    <a:pt x="40711" y="48367"/>
                  </a:lnTo>
                  <a:lnTo>
                    <a:pt x="40895" y="48583"/>
                  </a:lnTo>
                  <a:lnTo>
                    <a:pt x="41018" y="48829"/>
                  </a:lnTo>
                  <a:lnTo>
                    <a:pt x="41172" y="49074"/>
                  </a:lnTo>
                  <a:lnTo>
                    <a:pt x="41264" y="49351"/>
                  </a:lnTo>
                  <a:lnTo>
                    <a:pt x="41356" y="49628"/>
                  </a:lnTo>
                  <a:lnTo>
                    <a:pt x="41418" y="49905"/>
                  </a:lnTo>
                  <a:lnTo>
                    <a:pt x="41449" y="50212"/>
                  </a:lnTo>
                  <a:lnTo>
                    <a:pt x="41479" y="50489"/>
                  </a:lnTo>
                  <a:lnTo>
                    <a:pt x="41479" y="51073"/>
                  </a:lnTo>
                  <a:lnTo>
                    <a:pt x="41510" y="51627"/>
                  </a:lnTo>
                  <a:lnTo>
                    <a:pt x="41572" y="52149"/>
                  </a:lnTo>
                  <a:lnTo>
                    <a:pt x="41695" y="52641"/>
                  </a:lnTo>
                  <a:lnTo>
                    <a:pt x="41879" y="53133"/>
                  </a:lnTo>
                  <a:lnTo>
                    <a:pt x="42094" y="53594"/>
                  </a:lnTo>
                  <a:lnTo>
                    <a:pt x="42371" y="54025"/>
                  </a:lnTo>
                  <a:lnTo>
                    <a:pt x="42679" y="54425"/>
                  </a:lnTo>
                  <a:lnTo>
                    <a:pt x="43017" y="54794"/>
                  </a:lnTo>
                  <a:lnTo>
                    <a:pt x="43386" y="55163"/>
                  </a:lnTo>
                  <a:lnTo>
                    <a:pt x="43785" y="55439"/>
                  </a:lnTo>
                  <a:lnTo>
                    <a:pt x="44216" y="55716"/>
                  </a:lnTo>
                  <a:lnTo>
                    <a:pt x="44677" y="55931"/>
                  </a:lnTo>
                  <a:lnTo>
                    <a:pt x="45169" y="56116"/>
                  </a:lnTo>
                  <a:lnTo>
                    <a:pt x="45692" y="56239"/>
                  </a:lnTo>
                  <a:lnTo>
                    <a:pt x="46215" y="56331"/>
                  </a:lnTo>
                  <a:lnTo>
                    <a:pt x="46737" y="56362"/>
                  </a:lnTo>
                  <a:lnTo>
                    <a:pt x="47291" y="56331"/>
                  </a:lnTo>
                  <a:lnTo>
                    <a:pt x="47814" y="56239"/>
                  </a:lnTo>
                  <a:lnTo>
                    <a:pt x="48305" y="56116"/>
                  </a:lnTo>
                  <a:lnTo>
                    <a:pt x="48797" y="55931"/>
                  </a:lnTo>
                  <a:lnTo>
                    <a:pt x="49259" y="55716"/>
                  </a:lnTo>
                  <a:lnTo>
                    <a:pt x="49689" y="55439"/>
                  </a:lnTo>
                  <a:lnTo>
                    <a:pt x="50089" y="55163"/>
                  </a:lnTo>
                  <a:lnTo>
                    <a:pt x="50458" y="54794"/>
                  </a:lnTo>
                  <a:lnTo>
                    <a:pt x="50796" y="54425"/>
                  </a:lnTo>
                  <a:lnTo>
                    <a:pt x="51104" y="54025"/>
                  </a:lnTo>
                  <a:lnTo>
                    <a:pt x="51380" y="53594"/>
                  </a:lnTo>
                  <a:lnTo>
                    <a:pt x="51596" y="53133"/>
                  </a:lnTo>
                  <a:lnTo>
                    <a:pt x="51780" y="52641"/>
                  </a:lnTo>
                  <a:lnTo>
                    <a:pt x="51903" y="52149"/>
                  </a:lnTo>
                  <a:lnTo>
                    <a:pt x="51995" y="51627"/>
                  </a:lnTo>
                  <a:lnTo>
                    <a:pt x="51995" y="51073"/>
                  </a:lnTo>
                  <a:lnTo>
                    <a:pt x="51995" y="23922"/>
                  </a:lnTo>
                  <a:lnTo>
                    <a:pt x="52395" y="23799"/>
                  </a:lnTo>
                  <a:lnTo>
                    <a:pt x="52733" y="23646"/>
                  </a:lnTo>
                  <a:lnTo>
                    <a:pt x="53041" y="23400"/>
                  </a:lnTo>
                  <a:lnTo>
                    <a:pt x="53317" y="23123"/>
                  </a:lnTo>
                  <a:lnTo>
                    <a:pt x="53533" y="22815"/>
                  </a:lnTo>
                  <a:lnTo>
                    <a:pt x="53717" y="22446"/>
                  </a:lnTo>
                  <a:lnTo>
                    <a:pt x="53809" y="22047"/>
                  </a:lnTo>
                  <a:lnTo>
                    <a:pt x="53840" y="21647"/>
                  </a:lnTo>
                  <a:lnTo>
                    <a:pt x="53840" y="20909"/>
                  </a:lnTo>
                  <a:lnTo>
                    <a:pt x="54271" y="20878"/>
                  </a:lnTo>
                  <a:lnTo>
                    <a:pt x="54670" y="20817"/>
                  </a:lnTo>
                  <a:lnTo>
                    <a:pt x="55070" y="20694"/>
                  </a:lnTo>
                  <a:lnTo>
                    <a:pt x="55439" y="20571"/>
                  </a:lnTo>
                  <a:lnTo>
                    <a:pt x="55808" y="20386"/>
                  </a:lnTo>
                  <a:lnTo>
                    <a:pt x="56146" y="20171"/>
                  </a:lnTo>
                  <a:lnTo>
                    <a:pt x="56454" y="19925"/>
                  </a:lnTo>
                  <a:lnTo>
                    <a:pt x="56730" y="19648"/>
                  </a:lnTo>
                  <a:lnTo>
                    <a:pt x="57007" y="19372"/>
                  </a:lnTo>
                  <a:lnTo>
                    <a:pt x="57253" y="19033"/>
                  </a:lnTo>
                  <a:lnTo>
                    <a:pt x="57438" y="18695"/>
                  </a:lnTo>
                  <a:lnTo>
                    <a:pt x="57622" y="18326"/>
                  </a:lnTo>
                  <a:lnTo>
                    <a:pt x="57745" y="17957"/>
                  </a:lnTo>
                  <a:lnTo>
                    <a:pt x="57868" y="17557"/>
                  </a:lnTo>
                  <a:lnTo>
                    <a:pt x="57930" y="17158"/>
                  </a:lnTo>
                  <a:lnTo>
                    <a:pt x="57930" y="16727"/>
                  </a:lnTo>
                  <a:lnTo>
                    <a:pt x="57930" y="10947"/>
                  </a:lnTo>
                  <a:lnTo>
                    <a:pt x="57930" y="10731"/>
                  </a:lnTo>
                  <a:lnTo>
                    <a:pt x="57868" y="10547"/>
                  </a:lnTo>
                  <a:lnTo>
                    <a:pt x="57807" y="10362"/>
                  </a:lnTo>
                  <a:lnTo>
                    <a:pt x="57745" y="10178"/>
                  </a:lnTo>
                  <a:lnTo>
                    <a:pt x="57745" y="5812"/>
                  </a:lnTo>
                  <a:lnTo>
                    <a:pt x="57714" y="5566"/>
                  </a:lnTo>
                  <a:lnTo>
                    <a:pt x="57684" y="5350"/>
                  </a:lnTo>
                  <a:lnTo>
                    <a:pt x="57622" y="5135"/>
                  </a:lnTo>
                  <a:lnTo>
                    <a:pt x="57561" y="4920"/>
                  </a:lnTo>
                  <a:lnTo>
                    <a:pt x="57468" y="4705"/>
                  </a:lnTo>
                  <a:lnTo>
                    <a:pt x="57345" y="4520"/>
                  </a:lnTo>
                  <a:lnTo>
                    <a:pt x="57192" y="4336"/>
                  </a:lnTo>
                  <a:lnTo>
                    <a:pt x="57038" y="4182"/>
                  </a:lnTo>
                  <a:lnTo>
                    <a:pt x="56884" y="4028"/>
                  </a:lnTo>
                  <a:lnTo>
                    <a:pt x="56700" y="3874"/>
                  </a:lnTo>
                  <a:lnTo>
                    <a:pt x="56515" y="3782"/>
                  </a:lnTo>
                  <a:lnTo>
                    <a:pt x="56300" y="3659"/>
                  </a:lnTo>
                  <a:lnTo>
                    <a:pt x="56085" y="3598"/>
                  </a:lnTo>
                  <a:lnTo>
                    <a:pt x="55870" y="3536"/>
                  </a:lnTo>
                  <a:lnTo>
                    <a:pt x="55654" y="3505"/>
                  </a:lnTo>
                  <a:lnTo>
                    <a:pt x="54301" y="3505"/>
                  </a:lnTo>
                  <a:lnTo>
                    <a:pt x="54055" y="3536"/>
                  </a:lnTo>
                  <a:lnTo>
                    <a:pt x="53840" y="3598"/>
                  </a:lnTo>
                  <a:lnTo>
                    <a:pt x="53625" y="3659"/>
                  </a:lnTo>
                  <a:lnTo>
                    <a:pt x="53440" y="3782"/>
                  </a:lnTo>
                  <a:lnTo>
                    <a:pt x="53225" y="3874"/>
                  </a:lnTo>
                  <a:lnTo>
                    <a:pt x="53041" y="4028"/>
                  </a:lnTo>
                  <a:lnTo>
                    <a:pt x="52887" y="4182"/>
                  </a:lnTo>
                  <a:lnTo>
                    <a:pt x="52733" y="4336"/>
                  </a:lnTo>
                  <a:lnTo>
                    <a:pt x="52610" y="4520"/>
                  </a:lnTo>
                  <a:lnTo>
                    <a:pt x="52487" y="4705"/>
                  </a:lnTo>
                  <a:lnTo>
                    <a:pt x="52395" y="4920"/>
                  </a:lnTo>
                  <a:lnTo>
                    <a:pt x="52303" y="5135"/>
                  </a:lnTo>
                  <a:lnTo>
                    <a:pt x="52241" y="5350"/>
                  </a:lnTo>
                  <a:lnTo>
                    <a:pt x="52211" y="5566"/>
                  </a:lnTo>
                  <a:lnTo>
                    <a:pt x="52211" y="5812"/>
                  </a:lnTo>
                  <a:lnTo>
                    <a:pt x="52211" y="9286"/>
                  </a:lnTo>
                  <a:lnTo>
                    <a:pt x="49966" y="9286"/>
                  </a:lnTo>
                  <a:lnTo>
                    <a:pt x="49966" y="5812"/>
                  </a:lnTo>
                  <a:lnTo>
                    <a:pt x="49966" y="5566"/>
                  </a:lnTo>
                  <a:lnTo>
                    <a:pt x="49904" y="5350"/>
                  </a:lnTo>
                  <a:lnTo>
                    <a:pt x="49874" y="5135"/>
                  </a:lnTo>
                  <a:lnTo>
                    <a:pt x="49781" y="4920"/>
                  </a:lnTo>
                  <a:lnTo>
                    <a:pt x="49689" y="4705"/>
                  </a:lnTo>
                  <a:lnTo>
                    <a:pt x="49566" y="4520"/>
                  </a:lnTo>
                  <a:lnTo>
                    <a:pt x="49443" y="4336"/>
                  </a:lnTo>
                  <a:lnTo>
                    <a:pt x="49289" y="4182"/>
                  </a:lnTo>
                  <a:lnTo>
                    <a:pt x="49105" y="4028"/>
                  </a:lnTo>
                  <a:lnTo>
                    <a:pt x="48951" y="3874"/>
                  </a:lnTo>
                  <a:lnTo>
                    <a:pt x="48736" y="3782"/>
                  </a:lnTo>
                  <a:lnTo>
                    <a:pt x="48551" y="3659"/>
                  </a:lnTo>
                  <a:lnTo>
                    <a:pt x="48336" y="3598"/>
                  </a:lnTo>
                  <a:lnTo>
                    <a:pt x="48121" y="3536"/>
                  </a:lnTo>
                  <a:lnTo>
                    <a:pt x="47875" y="3505"/>
                  </a:lnTo>
                  <a:lnTo>
                    <a:pt x="46522" y="3505"/>
                  </a:lnTo>
                  <a:lnTo>
                    <a:pt x="46307" y="3536"/>
                  </a:lnTo>
                  <a:lnTo>
                    <a:pt x="46061" y="3598"/>
                  </a:lnTo>
                  <a:lnTo>
                    <a:pt x="45846" y="3659"/>
                  </a:lnTo>
                  <a:lnTo>
                    <a:pt x="45661" y="3782"/>
                  </a:lnTo>
                  <a:lnTo>
                    <a:pt x="45477" y="3874"/>
                  </a:lnTo>
                  <a:lnTo>
                    <a:pt x="45292" y="4028"/>
                  </a:lnTo>
                  <a:lnTo>
                    <a:pt x="45108" y="4182"/>
                  </a:lnTo>
                  <a:lnTo>
                    <a:pt x="44985" y="4336"/>
                  </a:lnTo>
                  <a:lnTo>
                    <a:pt x="44831" y="4520"/>
                  </a:lnTo>
                  <a:lnTo>
                    <a:pt x="44708" y="4705"/>
                  </a:lnTo>
                  <a:lnTo>
                    <a:pt x="44616" y="4920"/>
                  </a:lnTo>
                  <a:lnTo>
                    <a:pt x="44554" y="5135"/>
                  </a:lnTo>
                  <a:lnTo>
                    <a:pt x="44493" y="5350"/>
                  </a:lnTo>
                  <a:lnTo>
                    <a:pt x="44462" y="5566"/>
                  </a:lnTo>
                  <a:lnTo>
                    <a:pt x="44431" y="5812"/>
                  </a:lnTo>
                  <a:lnTo>
                    <a:pt x="44431" y="10178"/>
                  </a:lnTo>
                  <a:lnTo>
                    <a:pt x="44339" y="10362"/>
                  </a:lnTo>
                  <a:lnTo>
                    <a:pt x="44277" y="10547"/>
                  </a:lnTo>
                  <a:lnTo>
                    <a:pt x="44247" y="10731"/>
                  </a:lnTo>
                  <a:lnTo>
                    <a:pt x="44247" y="10947"/>
                  </a:lnTo>
                  <a:lnTo>
                    <a:pt x="44247" y="16727"/>
                  </a:lnTo>
                  <a:lnTo>
                    <a:pt x="44247" y="17158"/>
                  </a:lnTo>
                  <a:lnTo>
                    <a:pt x="44308" y="17557"/>
                  </a:lnTo>
                  <a:lnTo>
                    <a:pt x="44431" y="17957"/>
                  </a:lnTo>
                  <a:lnTo>
                    <a:pt x="44554" y="18326"/>
                  </a:lnTo>
                  <a:lnTo>
                    <a:pt x="44739" y="18695"/>
                  </a:lnTo>
                  <a:lnTo>
                    <a:pt x="44923" y="19033"/>
                  </a:lnTo>
                  <a:lnTo>
                    <a:pt x="45169" y="19372"/>
                  </a:lnTo>
                  <a:lnTo>
                    <a:pt x="45446" y="19648"/>
                  </a:lnTo>
                  <a:lnTo>
                    <a:pt x="45723" y="19925"/>
                  </a:lnTo>
                  <a:lnTo>
                    <a:pt x="46030" y="20171"/>
                  </a:lnTo>
                  <a:lnTo>
                    <a:pt x="46368" y="20386"/>
                  </a:lnTo>
                  <a:lnTo>
                    <a:pt x="46737" y="20571"/>
                  </a:lnTo>
                  <a:lnTo>
                    <a:pt x="47106" y="20694"/>
                  </a:lnTo>
                  <a:lnTo>
                    <a:pt x="47506" y="20817"/>
                  </a:lnTo>
                  <a:lnTo>
                    <a:pt x="47906" y="20878"/>
                  </a:lnTo>
                  <a:lnTo>
                    <a:pt x="48336" y="20909"/>
                  </a:lnTo>
                  <a:lnTo>
                    <a:pt x="48336" y="21647"/>
                  </a:lnTo>
                  <a:lnTo>
                    <a:pt x="48367" y="22047"/>
                  </a:lnTo>
                  <a:lnTo>
                    <a:pt x="48459" y="22446"/>
                  </a:lnTo>
                  <a:lnTo>
                    <a:pt x="48613" y="22815"/>
                  </a:lnTo>
                  <a:lnTo>
                    <a:pt x="48859" y="23123"/>
                  </a:lnTo>
                  <a:lnTo>
                    <a:pt x="49105" y="23400"/>
                  </a:lnTo>
                  <a:lnTo>
                    <a:pt x="49443" y="23646"/>
                  </a:lnTo>
                  <a:lnTo>
                    <a:pt x="49781" y="23799"/>
                  </a:lnTo>
                  <a:lnTo>
                    <a:pt x="50150" y="23922"/>
                  </a:lnTo>
                  <a:lnTo>
                    <a:pt x="50150" y="51073"/>
                  </a:lnTo>
                  <a:lnTo>
                    <a:pt x="50150" y="51442"/>
                  </a:lnTo>
                  <a:lnTo>
                    <a:pt x="50089" y="51780"/>
                  </a:lnTo>
                  <a:lnTo>
                    <a:pt x="49997" y="52088"/>
                  </a:lnTo>
                  <a:lnTo>
                    <a:pt x="49904" y="52426"/>
                  </a:lnTo>
                  <a:lnTo>
                    <a:pt x="49751" y="52703"/>
                  </a:lnTo>
                  <a:lnTo>
                    <a:pt x="49566" y="53010"/>
                  </a:lnTo>
                  <a:lnTo>
                    <a:pt x="49382" y="53256"/>
                  </a:lnTo>
                  <a:lnTo>
                    <a:pt x="49166" y="53502"/>
                  </a:lnTo>
                  <a:lnTo>
                    <a:pt x="48920" y="53717"/>
                  </a:lnTo>
                  <a:lnTo>
                    <a:pt x="48644" y="53933"/>
                  </a:lnTo>
                  <a:lnTo>
                    <a:pt x="48367" y="54086"/>
                  </a:lnTo>
                  <a:lnTo>
                    <a:pt x="48059" y="54240"/>
                  </a:lnTo>
                  <a:lnTo>
                    <a:pt x="47752" y="54363"/>
                  </a:lnTo>
                  <a:lnTo>
                    <a:pt x="47414" y="54425"/>
                  </a:lnTo>
                  <a:lnTo>
                    <a:pt x="47076" y="54486"/>
                  </a:lnTo>
                  <a:lnTo>
                    <a:pt x="46737" y="54517"/>
                  </a:lnTo>
                  <a:lnTo>
                    <a:pt x="46399" y="54486"/>
                  </a:lnTo>
                  <a:lnTo>
                    <a:pt x="46061" y="54425"/>
                  </a:lnTo>
                  <a:lnTo>
                    <a:pt x="45723" y="54363"/>
                  </a:lnTo>
                  <a:lnTo>
                    <a:pt x="45415" y="54240"/>
                  </a:lnTo>
                  <a:lnTo>
                    <a:pt x="45108" y="54086"/>
                  </a:lnTo>
                  <a:lnTo>
                    <a:pt x="44831" y="53933"/>
                  </a:lnTo>
                  <a:lnTo>
                    <a:pt x="44554" y="53717"/>
                  </a:lnTo>
                  <a:lnTo>
                    <a:pt x="44308" y="53502"/>
                  </a:lnTo>
                  <a:lnTo>
                    <a:pt x="44093" y="53256"/>
                  </a:lnTo>
                  <a:lnTo>
                    <a:pt x="43908" y="53010"/>
                  </a:lnTo>
                  <a:lnTo>
                    <a:pt x="43724" y="52703"/>
                  </a:lnTo>
                  <a:lnTo>
                    <a:pt x="43570" y="52426"/>
                  </a:lnTo>
                  <a:lnTo>
                    <a:pt x="43478" y="52088"/>
                  </a:lnTo>
                  <a:lnTo>
                    <a:pt x="43386" y="51780"/>
                  </a:lnTo>
                  <a:lnTo>
                    <a:pt x="43324" y="51442"/>
                  </a:lnTo>
                  <a:lnTo>
                    <a:pt x="43324" y="51073"/>
                  </a:lnTo>
                  <a:lnTo>
                    <a:pt x="43324" y="50489"/>
                  </a:lnTo>
                  <a:lnTo>
                    <a:pt x="43294" y="50028"/>
                  </a:lnTo>
                  <a:lnTo>
                    <a:pt x="43232" y="49536"/>
                  </a:lnTo>
                  <a:lnTo>
                    <a:pt x="43109" y="49074"/>
                  </a:lnTo>
                  <a:lnTo>
                    <a:pt x="42955" y="48644"/>
                  </a:lnTo>
                  <a:lnTo>
                    <a:pt x="42771" y="48214"/>
                  </a:lnTo>
                  <a:lnTo>
                    <a:pt x="42556" y="47783"/>
                  </a:lnTo>
                  <a:lnTo>
                    <a:pt x="42310" y="47414"/>
                  </a:lnTo>
                  <a:lnTo>
                    <a:pt x="42033" y="47045"/>
                  </a:lnTo>
                  <a:lnTo>
                    <a:pt x="41695" y="46707"/>
                  </a:lnTo>
                  <a:lnTo>
                    <a:pt x="41356" y="46399"/>
                  </a:lnTo>
                  <a:lnTo>
                    <a:pt x="40987" y="46153"/>
                  </a:lnTo>
                  <a:lnTo>
                    <a:pt x="40588" y="45907"/>
                  </a:lnTo>
                  <a:lnTo>
                    <a:pt x="40188" y="45692"/>
                  </a:lnTo>
                  <a:lnTo>
                    <a:pt x="39757" y="45508"/>
                  </a:lnTo>
                  <a:lnTo>
                    <a:pt x="39296" y="45385"/>
                  </a:lnTo>
                  <a:lnTo>
                    <a:pt x="38835" y="45292"/>
                  </a:lnTo>
                  <a:lnTo>
                    <a:pt x="38835" y="38743"/>
                  </a:lnTo>
                  <a:lnTo>
                    <a:pt x="38804" y="38559"/>
                  </a:lnTo>
                  <a:lnTo>
                    <a:pt x="38774" y="38374"/>
                  </a:lnTo>
                  <a:lnTo>
                    <a:pt x="38681" y="38220"/>
                  </a:lnTo>
                  <a:lnTo>
                    <a:pt x="38558" y="38097"/>
                  </a:lnTo>
                  <a:lnTo>
                    <a:pt x="38435" y="37974"/>
                  </a:lnTo>
                  <a:lnTo>
                    <a:pt x="38282" y="37882"/>
                  </a:lnTo>
                  <a:lnTo>
                    <a:pt x="38097" y="37851"/>
                  </a:lnTo>
                  <a:lnTo>
                    <a:pt x="37913" y="37821"/>
                  </a:lnTo>
                  <a:lnTo>
                    <a:pt x="37728" y="37851"/>
                  </a:lnTo>
                  <a:lnTo>
                    <a:pt x="37544" y="37882"/>
                  </a:lnTo>
                  <a:lnTo>
                    <a:pt x="37390" y="37974"/>
                  </a:lnTo>
                  <a:lnTo>
                    <a:pt x="37267" y="38097"/>
                  </a:lnTo>
                  <a:lnTo>
                    <a:pt x="37144" y="38220"/>
                  </a:lnTo>
                  <a:lnTo>
                    <a:pt x="37052" y="38374"/>
                  </a:lnTo>
                  <a:lnTo>
                    <a:pt x="37021" y="38559"/>
                  </a:lnTo>
                  <a:lnTo>
                    <a:pt x="36990" y="38743"/>
                  </a:lnTo>
                  <a:lnTo>
                    <a:pt x="36990" y="56885"/>
                  </a:lnTo>
                  <a:lnTo>
                    <a:pt x="4428" y="56885"/>
                  </a:lnTo>
                  <a:lnTo>
                    <a:pt x="4428" y="8794"/>
                  </a:lnTo>
                  <a:lnTo>
                    <a:pt x="4458" y="8087"/>
                  </a:lnTo>
                  <a:lnTo>
                    <a:pt x="4581" y="7380"/>
                  </a:lnTo>
                  <a:lnTo>
                    <a:pt x="4735" y="6734"/>
                  </a:lnTo>
                  <a:lnTo>
                    <a:pt x="4981" y="6088"/>
                  </a:lnTo>
                  <a:lnTo>
                    <a:pt x="5289" y="5473"/>
                  </a:lnTo>
                  <a:lnTo>
                    <a:pt x="5627" y="4920"/>
                  </a:lnTo>
                  <a:lnTo>
                    <a:pt x="6027" y="4397"/>
                  </a:lnTo>
                  <a:lnTo>
                    <a:pt x="6457" y="3874"/>
                  </a:lnTo>
                  <a:lnTo>
                    <a:pt x="6949" y="3444"/>
                  </a:lnTo>
                  <a:lnTo>
                    <a:pt x="7503" y="3044"/>
                  </a:lnTo>
                  <a:lnTo>
                    <a:pt x="8056" y="2706"/>
                  </a:lnTo>
                  <a:lnTo>
                    <a:pt x="8671" y="2398"/>
                  </a:lnTo>
                  <a:lnTo>
                    <a:pt x="9317" y="2183"/>
                  </a:lnTo>
                  <a:lnTo>
                    <a:pt x="9962" y="1999"/>
                  </a:lnTo>
                  <a:lnTo>
                    <a:pt x="10670" y="1907"/>
                  </a:lnTo>
                  <a:lnTo>
                    <a:pt x="11377" y="1845"/>
                  </a:lnTo>
                  <a:lnTo>
                    <a:pt x="30072" y="1845"/>
                  </a:lnTo>
                  <a:lnTo>
                    <a:pt x="30779" y="1907"/>
                  </a:lnTo>
                  <a:lnTo>
                    <a:pt x="31455" y="1999"/>
                  </a:lnTo>
                  <a:lnTo>
                    <a:pt x="32132" y="2183"/>
                  </a:lnTo>
                  <a:lnTo>
                    <a:pt x="32747" y="2398"/>
                  </a:lnTo>
                  <a:lnTo>
                    <a:pt x="33362" y="2706"/>
                  </a:lnTo>
                  <a:lnTo>
                    <a:pt x="33946" y="3044"/>
                  </a:lnTo>
                  <a:lnTo>
                    <a:pt x="34469" y="3444"/>
                  </a:lnTo>
                  <a:lnTo>
                    <a:pt x="34961" y="3874"/>
                  </a:lnTo>
                  <a:lnTo>
                    <a:pt x="35391" y="4397"/>
                  </a:lnTo>
                  <a:lnTo>
                    <a:pt x="35791" y="4920"/>
                  </a:lnTo>
                  <a:lnTo>
                    <a:pt x="36160" y="5473"/>
                  </a:lnTo>
                  <a:lnTo>
                    <a:pt x="36437" y="6088"/>
                  </a:lnTo>
                  <a:lnTo>
                    <a:pt x="36683" y="6734"/>
                  </a:lnTo>
                  <a:lnTo>
                    <a:pt x="36836" y="7380"/>
                  </a:lnTo>
                  <a:lnTo>
                    <a:pt x="36959" y="8087"/>
                  </a:lnTo>
                  <a:lnTo>
                    <a:pt x="36990" y="8794"/>
                  </a:lnTo>
                  <a:lnTo>
                    <a:pt x="36990" y="34438"/>
                  </a:lnTo>
                  <a:lnTo>
                    <a:pt x="37021" y="34623"/>
                  </a:lnTo>
                  <a:lnTo>
                    <a:pt x="37052" y="34807"/>
                  </a:lnTo>
                  <a:lnTo>
                    <a:pt x="37144" y="34961"/>
                  </a:lnTo>
                  <a:lnTo>
                    <a:pt x="37267" y="35084"/>
                  </a:lnTo>
                  <a:lnTo>
                    <a:pt x="37390" y="35207"/>
                  </a:lnTo>
                  <a:lnTo>
                    <a:pt x="37544" y="35299"/>
                  </a:lnTo>
                  <a:lnTo>
                    <a:pt x="37728" y="35330"/>
                  </a:lnTo>
                  <a:lnTo>
                    <a:pt x="37913" y="35361"/>
                  </a:lnTo>
                  <a:lnTo>
                    <a:pt x="38097" y="35330"/>
                  </a:lnTo>
                  <a:lnTo>
                    <a:pt x="38282" y="35299"/>
                  </a:lnTo>
                  <a:lnTo>
                    <a:pt x="38435" y="35207"/>
                  </a:lnTo>
                  <a:lnTo>
                    <a:pt x="38558" y="35084"/>
                  </a:lnTo>
                  <a:lnTo>
                    <a:pt x="38681" y="34961"/>
                  </a:lnTo>
                  <a:lnTo>
                    <a:pt x="38774" y="34807"/>
                  </a:lnTo>
                  <a:lnTo>
                    <a:pt x="38804" y="34623"/>
                  </a:lnTo>
                  <a:lnTo>
                    <a:pt x="38835" y="34438"/>
                  </a:lnTo>
                  <a:lnTo>
                    <a:pt x="38835" y="8794"/>
                  </a:lnTo>
                  <a:lnTo>
                    <a:pt x="38835" y="8333"/>
                  </a:lnTo>
                  <a:lnTo>
                    <a:pt x="38804" y="7902"/>
                  </a:lnTo>
                  <a:lnTo>
                    <a:pt x="38743" y="7441"/>
                  </a:lnTo>
                  <a:lnTo>
                    <a:pt x="38651" y="7011"/>
                  </a:lnTo>
                  <a:lnTo>
                    <a:pt x="38558" y="6611"/>
                  </a:lnTo>
                  <a:lnTo>
                    <a:pt x="38435" y="6181"/>
                  </a:lnTo>
                  <a:lnTo>
                    <a:pt x="38312" y="5781"/>
                  </a:lnTo>
                  <a:lnTo>
                    <a:pt x="38159" y="5381"/>
                  </a:lnTo>
                  <a:lnTo>
                    <a:pt x="37974" y="4981"/>
                  </a:lnTo>
                  <a:lnTo>
                    <a:pt x="37790" y="4612"/>
                  </a:lnTo>
                  <a:lnTo>
                    <a:pt x="37574" y="4243"/>
                  </a:lnTo>
                  <a:lnTo>
                    <a:pt x="37328" y="3874"/>
                  </a:lnTo>
                  <a:lnTo>
                    <a:pt x="37082" y="3536"/>
                  </a:lnTo>
                  <a:lnTo>
                    <a:pt x="36836" y="3198"/>
                  </a:lnTo>
                  <a:lnTo>
                    <a:pt x="36560" y="2890"/>
                  </a:lnTo>
                  <a:lnTo>
                    <a:pt x="36252" y="2583"/>
                  </a:lnTo>
                  <a:lnTo>
                    <a:pt x="35945" y="2306"/>
                  </a:lnTo>
                  <a:lnTo>
                    <a:pt x="35637" y="2030"/>
                  </a:lnTo>
                  <a:lnTo>
                    <a:pt x="35299" y="1753"/>
                  </a:lnTo>
                  <a:lnTo>
                    <a:pt x="34961" y="1507"/>
                  </a:lnTo>
                  <a:lnTo>
                    <a:pt x="34592" y="1292"/>
                  </a:lnTo>
                  <a:lnTo>
                    <a:pt x="34254" y="1076"/>
                  </a:lnTo>
                  <a:lnTo>
                    <a:pt x="33854" y="892"/>
                  </a:lnTo>
                  <a:lnTo>
                    <a:pt x="33485" y="707"/>
                  </a:lnTo>
                  <a:lnTo>
                    <a:pt x="33085" y="554"/>
                  </a:lnTo>
                  <a:lnTo>
                    <a:pt x="32655" y="400"/>
                  </a:lnTo>
                  <a:lnTo>
                    <a:pt x="32255" y="277"/>
                  </a:lnTo>
                  <a:lnTo>
                    <a:pt x="31824" y="185"/>
                  </a:lnTo>
                  <a:lnTo>
                    <a:pt x="31394" y="123"/>
                  </a:lnTo>
                  <a:lnTo>
                    <a:pt x="30963" y="62"/>
                  </a:lnTo>
                  <a:lnTo>
                    <a:pt x="30502" y="31"/>
                  </a:lnTo>
                  <a:lnTo>
                    <a:pt x="300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66"/>
            <p:cNvSpPr/>
            <p:nvPr/>
          </p:nvSpPr>
          <p:spPr>
            <a:xfrm>
              <a:off x="1277630" y="3538062"/>
              <a:ext cx="36990" cy="17491"/>
            </a:xfrm>
            <a:custGeom>
              <a:rect b="b" l="l" r="r" t="t"/>
              <a:pathLst>
                <a:path extrusionOk="0" h="1846" w="3906">
                  <a:moveTo>
                    <a:pt x="923" y="1"/>
                  </a:moveTo>
                  <a:lnTo>
                    <a:pt x="739" y="31"/>
                  </a:lnTo>
                  <a:lnTo>
                    <a:pt x="585" y="93"/>
                  </a:lnTo>
                  <a:lnTo>
                    <a:pt x="400" y="154"/>
                  </a:lnTo>
                  <a:lnTo>
                    <a:pt x="277" y="277"/>
                  </a:lnTo>
                  <a:lnTo>
                    <a:pt x="154" y="400"/>
                  </a:lnTo>
                  <a:lnTo>
                    <a:pt x="93" y="585"/>
                  </a:lnTo>
                  <a:lnTo>
                    <a:pt x="31" y="739"/>
                  </a:lnTo>
                  <a:lnTo>
                    <a:pt x="1" y="923"/>
                  </a:lnTo>
                  <a:lnTo>
                    <a:pt x="31" y="1108"/>
                  </a:lnTo>
                  <a:lnTo>
                    <a:pt x="93" y="1292"/>
                  </a:lnTo>
                  <a:lnTo>
                    <a:pt x="154" y="1446"/>
                  </a:lnTo>
                  <a:lnTo>
                    <a:pt x="277" y="1569"/>
                  </a:lnTo>
                  <a:lnTo>
                    <a:pt x="400" y="1692"/>
                  </a:lnTo>
                  <a:lnTo>
                    <a:pt x="585" y="1784"/>
                  </a:lnTo>
                  <a:lnTo>
                    <a:pt x="739" y="1846"/>
                  </a:lnTo>
                  <a:lnTo>
                    <a:pt x="3168" y="1846"/>
                  </a:lnTo>
                  <a:lnTo>
                    <a:pt x="3321" y="1784"/>
                  </a:lnTo>
                  <a:lnTo>
                    <a:pt x="3475" y="1692"/>
                  </a:lnTo>
                  <a:lnTo>
                    <a:pt x="3629" y="1569"/>
                  </a:lnTo>
                  <a:lnTo>
                    <a:pt x="3752" y="1446"/>
                  </a:lnTo>
                  <a:lnTo>
                    <a:pt x="3813" y="1292"/>
                  </a:lnTo>
                  <a:lnTo>
                    <a:pt x="3875" y="1108"/>
                  </a:lnTo>
                  <a:lnTo>
                    <a:pt x="3906" y="923"/>
                  </a:lnTo>
                  <a:lnTo>
                    <a:pt x="3875" y="739"/>
                  </a:lnTo>
                  <a:lnTo>
                    <a:pt x="3813" y="585"/>
                  </a:lnTo>
                  <a:lnTo>
                    <a:pt x="3752" y="400"/>
                  </a:lnTo>
                  <a:lnTo>
                    <a:pt x="3629" y="277"/>
                  </a:lnTo>
                  <a:lnTo>
                    <a:pt x="3475" y="154"/>
                  </a:lnTo>
                  <a:lnTo>
                    <a:pt x="3321" y="93"/>
                  </a:lnTo>
                  <a:lnTo>
                    <a:pt x="3168" y="31"/>
                  </a:lnTo>
                  <a:lnTo>
                    <a:pt x="29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66"/>
          <p:cNvGrpSpPr/>
          <p:nvPr/>
        </p:nvGrpSpPr>
        <p:grpSpPr>
          <a:xfrm>
            <a:off x="362087" y="2032625"/>
            <a:ext cx="348943" cy="556216"/>
            <a:chOff x="3662144" y="4135505"/>
            <a:chExt cx="232955" cy="340318"/>
          </a:xfrm>
        </p:grpSpPr>
        <p:sp>
          <p:nvSpPr>
            <p:cNvPr id="722" name="Google Shape;722;p66"/>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6"/>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6"/>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66"/>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66"/>
          <p:cNvGrpSpPr/>
          <p:nvPr/>
        </p:nvGrpSpPr>
        <p:grpSpPr>
          <a:xfrm>
            <a:off x="406362" y="4172137"/>
            <a:ext cx="317528" cy="515953"/>
            <a:chOff x="7076225" y="1549750"/>
            <a:chExt cx="310450" cy="353950"/>
          </a:xfrm>
        </p:grpSpPr>
        <p:sp>
          <p:nvSpPr>
            <p:cNvPr id="727" name="Google Shape;727;p66"/>
            <p:cNvSpPr/>
            <p:nvPr/>
          </p:nvSpPr>
          <p:spPr>
            <a:xfrm>
              <a:off x="7163075" y="1618025"/>
              <a:ext cx="39200" cy="36150"/>
            </a:xfrm>
            <a:custGeom>
              <a:rect b="b" l="l" r="r" t="t"/>
              <a:pathLst>
                <a:path extrusionOk="0" h="1446" w="1568">
                  <a:moveTo>
                    <a:pt x="785" y="0"/>
                  </a:moveTo>
                  <a:cubicBezTo>
                    <a:pt x="671" y="0"/>
                    <a:pt x="576" y="95"/>
                    <a:pt x="576" y="210"/>
                  </a:cubicBezTo>
                  <a:lnTo>
                    <a:pt x="576" y="520"/>
                  </a:lnTo>
                  <a:lnTo>
                    <a:pt x="265" y="520"/>
                  </a:lnTo>
                  <a:cubicBezTo>
                    <a:pt x="0" y="534"/>
                    <a:pt x="0" y="923"/>
                    <a:pt x="265" y="936"/>
                  </a:cubicBezTo>
                  <a:lnTo>
                    <a:pt x="576" y="936"/>
                  </a:lnTo>
                  <a:lnTo>
                    <a:pt x="576" y="1247"/>
                  </a:lnTo>
                  <a:cubicBezTo>
                    <a:pt x="583" y="1379"/>
                    <a:pt x="684" y="1445"/>
                    <a:pt x="785" y="1445"/>
                  </a:cubicBezTo>
                  <a:cubicBezTo>
                    <a:pt x="886" y="1445"/>
                    <a:pt x="987" y="1379"/>
                    <a:pt x="991" y="1247"/>
                  </a:cubicBezTo>
                  <a:lnTo>
                    <a:pt x="991" y="936"/>
                  </a:lnTo>
                  <a:lnTo>
                    <a:pt x="1305" y="936"/>
                  </a:lnTo>
                  <a:cubicBezTo>
                    <a:pt x="1567" y="923"/>
                    <a:pt x="1567" y="534"/>
                    <a:pt x="1305" y="520"/>
                  </a:cubicBezTo>
                  <a:lnTo>
                    <a:pt x="991" y="520"/>
                  </a:lnTo>
                  <a:lnTo>
                    <a:pt x="991" y="210"/>
                  </a:lnTo>
                  <a:cubicBezTo>
                    <a:pt x="991" y="95"/>
                    <a:pt x="900" y="0"/>
                    <a:pt x="7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6"/>
            <p:cNvSpPr/>
            <p:nvPr/>
          </p:nvSpPr>
          <p:spPr>
            <a:xfrm>
              <a:off x="7162750" y="1845775"/>
              <a:ext cx="38125" cy="10325"/>
            </a:xfrm>
            <a:custGeom>
              <a:rect b="b" l="l" r="r" t="t"/>
              <a:pathLst>
                <a:path extrusionOk="0" h="413" w="1525">
                  <a:moveTo>
                    <a:pt x="278" y="0"/>
                  </a:moveTo>
                  <a:cubicBezTo>
                    <a:pt x="0" y="0"/>
                    <a:pt x="0" y="412"/>
                    <a:pt x="278" y="412"/>
                  </a:cubicBezTo>
                  <a:lnTo>
                    <a:pt x="1318" y="412"/>
                  </a:lnTo>
                  <a:cubicBezTo>
                    <a:pt x="1320" y="413"/>
                    <a:pt x="1322" y="413"/>
                    <a:pt x="1324" y="413"/>
                  </a:cubicBezTo>
                  <a:cubicBezTo>
                    <a:pt x="1436" y="413"/>
                    <a:pt x="1525" y="319"/>
                    <a:pt x="1525" y="206"/>
                  </a:cubicBezTo>
                  <a:cubicBezTo>
                    <a:pt x="1525" y="92"/>
                    <a:pt x="1433" y="0"/>
                    <a:pt x="13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6"/>
            <p:cNvSpPr/>
            <p:nvPr/>
          </p:nvSpPr>
          <p:spPr>
            <a:xfrm>
              <a:off x="7076225" y="1549750"/>
              <a:ext cx="310450" cy="353950"/>
            </a:xfrm>
            <a:custGeom>
              <a:rect b="b" l="l" r="r" t="t"/>
              <a:pathLst>
                <a:path extrusionOk="0" h="14158" w="12418">
                  <a:moveTo>
                    <a:pt x="4972" y="415"/>
                  </a:moveTo>
                  <a:cubicBezTo>
                    <a:pt x="4999" y="415"/>
                    <a:pt x="5025" y="435"/>
                    <a:pt x="5035" y="461"/>
                  </a:cubicBezTo>
                  <a:lnTo>
                    <a:pt x="5345" y="1351"/>
                  </a:lnTo>
                  <a:lnTo>
                    <a:pt x="3170" y="1351"/>
                  </a:lnTo>
                  <a:lnTo>
                    <a:pt x="3481" y="461"/>
                  </a:lnTo>
                  <a:cubicBezTo>
                    <a:pt x="3491" y="432"/>
                    <a:pt x="3517" y="415"/>
                    <a:pt x="3546" y="415"/>
                  </a:cubicBezTo>
                  <a:close/>
                  <a:moveTo>
                    <a:pt x="4259" y="5695"/>
                  </a:moveTo>
                  <a:cubicBezTo>
                    <a:pt x="5090" y="5695"/>
                    <a:pt x="5843" y="6195"/>
                    <a:pt x="6163" y="6967"/>
                  </a:cubicBezTo>
                  <a:cubicBezTo>
                    <a:pt x="6480" y="7736"/>
                    <a:pt x="6304" y="8623"/>
                    <a:pt x="5715" y="9211"/>
                  </a:cubicBezTo>
                  <a:cubicBezTo>
                    <a:pt x="5321" y="9607"/>
                    <a:pt x="4795" y="9817"/>
                    <a:pt x="4258" y="9817"/>
                  </a:cubicBezTo>
                  <a:cubicBezTo>
                    <a:pt x="3992" y="9817"/>
                    <a:pt x="3724" y="9766"/>
                    <a:pt x="3468" y="9660"/>
                  </a:cubicBezTo>
                  <a:cubicBezTo>
                    <a:pt x="2699" y="9342"/>
                    <a:pt x="2199" y="8590"/>
                    <a:pt x="2199" y="7756"/>
                  </a:cubicBezTo>
                  <a:cubicBezTo>
                    <a:pt x="2199" y="6617"/>
                    <a:pt x="3121" y="5695"/>
                    <a:pt x="4259" y="5695"/>
                  </a:cubicBezTo>
                  <a:close/>
                  <a:moveTo>
                    <a:pt x="10356" y="8262"/>
                  </a:moveTo>
                  <a:cubicBezTo>
                    <a:pt x="10810" y="8262"/>
                    <a:pt x="11238" y="8333"/>
                    <a:pt x="11593" y="8488"/>
                  </a:cubicBezTo>
                  <a:cubicBezTo>
                    <a:pt x="10151" y="8655"/>
                    <a:pt x="7812" y="9489"/>
                    <a:pt x="7161" y="11534"/>
                  </a:cubicBezTo>
                  <a:lnTo>
                    <a:pt x="7161" y="11537"/>
                  </a:lnTo>
                  <a:cubicBezTo>
                    <a:pt x="7082" y="11472"/>
                    <a:pt x="7017" y="11393"/>
                    <a:pt x="6965" y="11305"/>
                  </a:cubicBezTo>
                  <a:cubicBezTo>
                    <a:pt x="6438" y="10376"/>
                    <a:pt x="6906" y="9682"/>
                    <a:pt x="7390" y="9264"/>
                  </a:cubicBezTo>
                  <a:cubicBezTo>
                    <a:pt x="8104" y="8650"/>
                    <a:pt x="9298" y="8262"/>
                    <a:pt x="10356" y="8262"/>
                  </a:cubicBezTo>
                  <a:close/>
                  <a:moveTo>
                    <a:pt x="8103" y="7962"/>
                  </a:moveTo>
                  <a:lnTo>
                    <a:pt x="8103" y="8338"/>
                  </a:lnTo>
                  <a:cubicBezTo>
                    <a:pt x="7750" y="8495"/>
                    <a:pt x="7419" y="8701"/>
                    <a:pt x="7122" y="8950"/>
                  </a:cubicBezTo>
                  <a:cubicBezTo>
                    <a:pt x="6729" y="9290"/>
                    <a:pt x="6474" y="9673"/>
                    <a:pt x="6372" y="10085"/>
                  </a:cubicBezTo>
                  <a:cubicBezTo>
                    <a:pt x="6258" y="10549"/>
                    <a:pt x="6337" y="11030"/>
                    <a:pt x="6608" y="11511"/>
                  </a:cubicBezTo>
                  <a:cubicBezTo>
                    <a:pt x="6719" y="11697"/>
                    <a:pt x="6873" y="11854"/>
                    <a:pt x="7056" y="11969"/>
                  </a:cubicBezTo>
                  <a:cubicBezTo>
                    <a:pt x="7017" y="12175"/>
                    <a:pt x="6997" y="12388"/>
                    <a:pt x="6991" y="12597"/>
                  </a:cubicBezTo>
                  <a:cubicBezTo>
                    <a:pt x="6987" y="12711"/>
                    <a:pt x="7082" y="12806"/>
                    <a:pt x="7197" y="12810"/>
                  </a:cubicBezTo>
                  <a:lnTo>
                    <a:pt x="7200" y="12810"/>
                  </a:lnTo>
                  <a:cubicBezTo>
                    <a:pt x="7315" y="12810"/>
                    <a:pt x="7406" y="12718"/>
                    <a:pt x="7409" y="12603"/>
                  </a:cubicBezTo>
                  <a:cubicBezTo>
                    <a:pt x="7409" y="12456"/>
                    <a:pt x="7423" y="12309"/>
                    <a:pt x="7445" y="12162"/>
                  </a:cubicBezTo>
                  <a:cubicBezTo>
                    <a:pt x="7658" y="12237"/>
                    <a:pt x="7880" y="12286"/>
                    <a:pt x="8106" y="12299"/>
                  </a:cubicBezTo>
                  <a:lnTo>
                    <a:pt x="8103" y="12299"/>
                  </a:lnTo>
                  <a:lnTo>
                    <a:pt x="8103" y="13398"/>
                  </a:lnTo>
                  <a:cubicBezTo>
                    <a:pt x="8100" y="13591"/>
                    <a:pt x="7946" y="13745"/>
                    <a:pt x="7756" y="13745"/>
                  </a:cubicBezTo>
                  <a:lnTo>
                    <a:pt x="763" y="13745"/>
                  </a:lnTo>
                  <a:cubicBezTo>
                    <a:pt x="573" y="13745"/>
                    <a:pt x="416" y="13588"/>
                    <a:pt x="416" y="13398"/>
                  </a:cubicBezTo>
                  <a:lnTo>
                    <a:pt x="416" y="7962"/>
                  </a:lnTo>
                  <a:lnTo>
                    <a:pt x="1793" y="7962"/>
                  </a:lnTo>
                  <a:cubicBezTo>
                    <a:pt x="1901" y="9244"/>
                    <a:pt x="2974" y="10229"/>
                    <a:pt x="4259" y="10229"/>
                  </a:cubicBezTo>
                  <a:cubicBezTo>
                    <a:pt x="5545" y="10229"/>
                    <a:pt x="6618" y="9244"/>
                    <a:pt x="6726" y="7962"/>
                  </a:cubicBezTo>
                  <a:close/>
                  <a:moveTo>
                    <a:pt x="3546" y="0"/>
                  </a:moveTo>
                  <a:cubicBezTo>
                    <a:pt x="3340" y="0"/>
                    <a:pt x="3157" y="131"/>
                    <a:pt x="3088" y="324"/>
                  </a:cubicBezTo>
                  <a:lnTo>
                    <a:pt x="2732" y="1351"/>
                  </a:lnTo>
                  <a:lnTo>
                    <a:pt x="763" y="1351"/>
                  </a:lnTo>
                  <a:cubicBezTo>
                    <a:pt x="344" y="1351"/>
                    <a:pt x="4" y="1691"/>
                    <a:pt x="4" y="2110"/>
                  </a:cubicBezTo>
                  <a:lnTo>
                    <a:pt x="4" y="3615"/>
                  </a:lnTo>
                  <a:cubicBezTo>
                    <a:pt x="9" y="3745"/>
                    <a:pt x="109" y="3811"/>
                    <a:pt x="210" y="3811"/>
                  </a:cubicBezTo>
                  <a:cubicBezTo>
                    <a:pt x="310" y="3811"/>
                    <a:pt x="411" y="3745"/>
                    <a:pt x="416" y="3615"/>
                  </a:cubicBezTo>
                  <a:lnTo>
                    <a:pt x="416" y="2110"/>
                  </a:lnTo>
                  <a:cubicBezTo>
                    <a:pt x="416" y="1920"/>
                    <a:pt x="573" y="1763"/>
                    <a:pt x="763" y="1763"/>
                  </a:cubicBezTo>
                  <a:lnTo>
                    <a:pt x="7756" y="1763"/>
                  </a:lnTo>
                  <a:cubicBezTo>
                    <a:pt x="7946" y="1763"/>
                    <a:pt x="8100" y="1920"/>
                    <a:pt x="8100" y="2110"/>
                  </a:cubicBezTo>
                  <a:lnTo>
                    <a:pt x="8100" y="7550"/>
                  </a:lnTo>
                  <a:lnTo>
                    <a:pt x="6722" y="7550"/>
                  </a:lnTo>
                  <a:cubicBezTo>
                    <a:pt x="6615" y="6267"/>
                    <a:pt x="5545" y="5283"/>
                    <a:pt x="4256" y="5283"/>
                  </a:cubicBezTo>
                  <a:cubicBezTo>
                    <a:pt x="2971" y="5283"/>
                    <a:pt x="1898" y="6267"/>
                    <a:pt x="1790" y="7550"/>
                  </a:cubicBezTo>
                  <a:lnTo>
                    <a:pt x="416" y="7550"/>
                  </a:lnTo>
                  <a:lnTo>
                    <a:pt x="416" y="4580"/>
                  </a:lnTo>
                  <a:cubicBezTo>
                    <a:pt x="409" y="4447"/>
                    <a:pt x="308" y="4381"/>
                    <a:pt x="207" y="4381"/>
                  </a:cubicBezTo>
                  <a:cubicBezTo>
                    <a:pt x="106" y="4381"/>
                    <a:pt x="5" y="4447"/>
                    <a:pt x="0" y="4580"/>
                  </a:cubicBezTo>
                  <a:lnTo>
                    <a:pt x="0" y="13398"/>
                  </a:lnTo>
                  <a:cubicBezTo>
                    <a:pt x="0" y="13817"/>
                    <a:pt x="341" y="14157"/>
                    <a:pt x="759" y="14157"/>
                  </a:cubicBezTo>
                  <a:lnTo>
                    <a:pt x="7756" y="14157"/>
                  </a:lnTo>
                  <a:cubicBezTo>
                    <a:pt x="8175" y="14157"/>
                    <a:pt x="8515" y="13817"/>
                    <a:pt x="8515" y="13398"/>
                  </a:cubicBezTo>
                  <a:lnTo>
                    <a:pt x="8515" y="12289"/>
                  </a:lnTo>
                  <a:cubicBezTo>
                    <a:pt x="8868" y="12250"/>
                    <a:pt x="9209" y="12136"/>
                    <a:pt x="9513" y="11956"/>
                  </a:cubicBezTo>
                  <a:cubicBezTo>
                    <a:pt x="9945" y="11701"/>
                    <a:pt x="10200" y="11354"/>
                    <a:pt x="10370" y="11079"/>
                  </a:cubicBezTo>
                  <a:cubicBezTo>
                    <a:pt x="10475" y="10916"/>
                    <a:pt x="10335" y="10758"/>
                    <a:pt x="10191" y="10758"/>
                  </a:cubicBezTo>
                  <a:cubicBezTo>
                    <a:pt x="10129" y="10758"/>
                    <a:pt x="10067" y="10787"/>
                    <a:pt x="10023" y="10857"/>
                  </a:cubicBezTo>
                  <a:cubicBezTo>
                    <a:pt x="9797" y="11210"/>
                    <a:pt x="9578" y="11432"/>
                    <a:pt x="9297" y="11599"/>
                  </a:cubicBezTo>
                  <a:cubicBezTo>
                    <a:pt x="8970" y="11794"/>
                    <a:pt x="8602" y="11888"/>
                    <a:pt x="8247" y="11888"/>
                  </a:cubicBezTo>
                  <a:cubicBezTo>
                    <a:pt x="7995" y="11888"/>
                    <a:pt x="7749" y="11841"/>
                    <a:pt x="7527" y="11750"/>
                  </a:cubicBezTo>
                  <a:cubicBezTo>
                    <a:pt x="7861" y="10575"/>
                    <a:pt x="8813" y="9888"/>
                    <a:pt x="9572" y="9512"/>
                  </a:cubicBezTo>
                  <a:cubicBezTo>
                    <a:pt x="10174" y="9221"/>
                    <a:pt x="10818" y="9018"/>
                    <a:pt x="11482" y="8920"/>
                  </a:cubicBezTo>
                  <a:lnTo>
                    <a:pt x="11482" y="8920"/>
                  </a:lnTo>
                  <a:cubicBezTo>
                    <a:pt x="11008" y="9280"/>
                    <a:pt x="10723" y="9676"/>
                    <a:pt x="10504" y="10036"/>
                  </a:cubicBezTo>
                  <a:cubicBezTo>
                    <a:pt x="10404" y="10199"/>
                    <a:pt x="10544" y="10353"/>
                    <a:pt x="10687" y="10353"/>
                  </a:cubicBezTo>
                  <a:cubicBezTo>
                    <a:pt x="10750" y="10353"/>
                    <a:pt x="10813" y="10324"/>
                    <a:pt x="10857" y="10252"/>
                  </a:cubicBezTo>
                  <a:cubicBezTo>
                    <a:pt x="11119" y="9826"/>
                    <a:pt x="11479" y="9342"/>
                    <a:pt x="12185" y="8959"/>
                  </a:cubicBezTo>
                  <a:cubicBezTo>
                    <a:pt x="12401" y="8845"/>
                    <a:pt x="12417" y="8531"/>
                    <a:pt x="12221" y="8381"/>
                  </a:cubicBezTo>
                  <a:lnTo>
                    <a:pt x="12221" y="8381"/>
                  </a:lnTo>
                  <a:lnTo>
                    <a:pt x="12224" y="8384"/>
                  </a:lnTo>
                  <a:cubicBezTo>
                    <a:pt x="11732" y="8000"/>
                    <a:pt x="11056" y="7849"/>
                    <a:pt x="10359" y="7849"/>
                  </a:cubicBezTo>
                  <a:cubicBezTo>
                    <a:pt x="9719" y="7849"/>
                    <a:pt x="9062" y="7977"/>
                    <a:pt x="8515" y="8171"/>
                  </a:cubicBezTo>
                  <a:lnTo>
                    <a:pt x="8515" y="2110"/>
                  </a:lnTo>
                  <a:cubicBezTo>
                    <a:pt x="8515" y="1693"/>
                    <a:pt x="8178" y="1351"/>
                    <a:pt x="7762" y="1351"/>
                  </a:cubicBezTo>
                  <a:cubicBezTo>
                    <a:pt x="7760" y="1351"/>
                    <a:pt x="7758" y="1351"/>
                    <a:pt x="7756" y="1351"/>
                  </a:cubicBezTo>
                  <a:lnTo>
                    <a:pt x="5784" y="1351"/>
                  </a:lnTo>
                  <a:lnTo>
                    <a:pt x="5427" y="324"/>
                  </a:lnTo>
                  <a:cubicBezTo>
                    <a:pt x="5358" y="131"/>
                    <a:pt x="5175" y="0"/>
                    <a:pt x="49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6"/>
            <p:cNvSpPr/>
            <p:nvPr/>
          </p:nvSpPr>
          <p:spPr>
            <a:xfrm>
              <a:off x="7148425" y="1701975"/>
              <a:ext cx="68475" cy="83200"/>
            </a:xfrm>
            <a:custGeom>
              <a:rect b="b" l="l" r="r" t="t"/>
              <a:pathLst>
                <a:path extrusionOk="0" h="3328" w="2739">
                  <a:moveTo>
                    <a:pt x="1541" y="564"/>
                  </a:moveTo>
                  <a:lnTo>
                    <a:pt x="1541" y="1395"/>
                  </a:lnTo>
                  <a:cubicBezTo>
                    <a:pt x="1541" y="1549"/>
                    <a:pt x="1669" y="1677"/>
                    <a:pt x="1823" y="1677"/>
                  </a:cubicBezTo>
                  <a:lnTo>
                    <a:pt x="2134" y="1677"/>
                  </a:lnTo>
                  <a:lnTo>
                    <a:pt x="1198" y="2763"/>
                  </a:lnTo>
                  <a:lnTo>
                    <a:pt x="1198" y="1935"/>
                  </a:lnTo>
                  <a:cubicBezTo>
                    <a:pt x="1198" y="1778"/>
                    <a:pt x="1074" y="1654"/>
                    <a:pt x="917" y="1654"/>
                  </a:cubicBezTo>
                  <a:lnTo>
                    <a:pt x="606" y="1654"/>
                  </a:lnTo>
                  <a:lnTo>
                    <a:pt x="1541" y="564"/>
                  </a:lnTo>
                  <a:close/>
                  <a:moveTo>
                    <a:pt x="1627" y="1"/>
                  </a:moveTo>
                  <a:cubicBezTo>
                    <a:pt x="1540" y="1"/>
                    <a:pt x="1452" y="36"/>
                    <a:pt x="1384" y="113"/>
                  </a:cubicBezTo>
                  <a:lnTo>
                    <a:pt x="194" y="1500"/>
                  </a:lnTo>
                  <a:cubicBezTo>
                    <a:pt x="1" y="1722"/>
                    <a:pt x="158" y="2069"/>
                    <a:pt x="455" y="2069"/>
                  </a:cubicBezTo>
                  <a:lnTo>
                    <a:pt x="786" y="2069"/>
                  </a:lnTo>
                  <a:lnTo>
                    <a:pt x="786" y="3005"/>
                  </a:lnTo>
                  <a:cubicBezTo>
                    <a:pt x="788" y="3201"/>
                    <a:pt x="949" y="3327"/>
                    <a:pt x="1116" y="3327"/>
                  </a:cubicBezTo>
                  <a:cubicBezTo>
                    <a:pt x="1202" y="3327"/>
                    <a:pt x="1290" y="3293"/>
                    <a:pt x="1358" y="3217"/>
                  </a:cubicBezTo>
                  <a:lnTo>
                    <a:pt x="2549" y="1830"/>
                  </a:lnTo>
                  <a:cubicBezTo>
                    <a:pt x="2739" y="1608"/>
                    <a:pt x="2582" y="1261"/>
                    <a:pt x="2287" y="1261"/>
                  </a:cubicBezTo>
                  <a:lnTo>
                    <a:pt x="1957" y="1261"/>
                  </a:lnTo>
                  <a:lnTo>
                    <a:pt x="1957" y="326"/>
                  </a:lnTo>
                  <a:cubicBezTo>
                    <a:pt x="1955" y="128"/>
                    <a:pt x="1793" y="1"/>
                    <a:pt x="1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sp>
        <p:nvSpPr>
          <p:cNvPr id="735" name="Google Shape;735;p67"/>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definition</a:t>
            </a:r>
            <a:endParaRPr/>
          </a:p>
        </p:txBody>
      </p:sp>
      <p:pic>
        <p:nvPicPr>
          <p:cNvPr id="736" name="Google Shape;736;p67"/>
          <p:cNvPicPr preferRelativeResize="0"/>
          <p:nvPr/>
        </p:nvPicPr>
        <p:blipFill>
          <a:blip r:embed="rId3">
            <a:alphaModFix/>
          </a:blip>
          <a:stretch>
            <a:fillRect/>
          </a:stretch>
        </p:blipFill>
        <p:spPr>
          <a:xfrm>
            <a:off x="3575849" y="1696528"/>
            <a:ext cx="4772151" cy="3000599"/>
          </a:xfrm>
          <a:prstGeom prst="rect">
            <a:avLst/>
          </a:prstGeom>
          <a:noFill/>
          <a:ln>
            <a:noFill/>
          </a:ln>
        </p:spPr>
      </p:pic>
      <p:sp>
        <p:nvSpPr>
          <p:cNvPr id="737" name="Google Shape;737;p67"/>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38" name="Google Shape;738;p67"/>
          <p:cNvSpPr txBox="1"/>
          <p:nvPr>
            <p:ph idx="4294967295" type="subTitle"/>
          </p:nvPr>
        </p:nvSpPr>
        <p:spPr>
          <a:xfrm>
            <a:off x="812975" y="1281694"/>
            <a:ext cx="1754400" cy="32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t>Constraints</a:t>
            </a:r>
            <a:endParaRPr u="sng"/>
          </a:p>
        </p:txBody>
      </p:sp>
      <p:sp>
        <p:nvSpPr>
          <p:cNvPr id="739" name="Google Shape;739;p67"/>
          <p:cNvSpPr txBox="1"/>
          <p:nvPr/>
        </p:nvSpPr>
        <p:spPr>
          <a:xfrm>
            <a:off x="983400" y="1974500"/>
            <a:ext cx="251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40" name="Google Shape;740;p67"/>
          <p:cNvSpPr txBox="1"/>
          <p:nvPr/>
        </p:nvSpPr>
        <p:spPr>
          <a:xfrm>
            <a:off x="1062050" y="1883250"/>
            <a:ext cx="19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41" name="Google Shape;741;p67"/>
          <p:cNvSpPr txBox="1"/>
          <p:nvPr/>
        </p:nvSpPr>
        <p:spPr>
          <a:xfrm>
            <a:off x="858375" y="1931350"/>
            <a:ext cx="251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42" name="Google Shape;742;p67"/>
          <p:cNvSpPr txBox="1"/>
          <p:nvPr/>
        </p:nvSpPr>
        <p:spPr>
          <a:xfrm>
            <a:off x="858375" y="2121875"/>
            <a:ext cx="25188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Required energy, execution time, power limits, order and non-interruption of phases, maximum delay between consecutive phases constraints of an ABP model. Red quantities are parameters.</a:t>
            </a:r>
            <a:endParaRPr>
              <a:latin typeface="Encode Sans"/>
              <a:ea typeface="Encode Sans"/>
              <a:cs typeface="Encode Sans"/>
              <a:sym typeface="Encode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68"/>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definition</a:t>
            </a:r>
            <a:endParaRPr/>
          </a:p>
        </p:txBody>
      </p:sp>
      <p:pic>
        <p:nvPicPr>
          <p:cNvPr id="748" name="Google Shape;748;p68"/>
          <p:cNvPicPr preferRelativeResize="0"/>
          <p:nvPr/>
        </p:nvPicPr>
        <p:blipFill>
          <a:blip r:embed="rId3">
            <a:alphaModFix/>
          </a:blip>
          <a:stretch>
            <a:fillRect/>
          </a:stretch>
        </p:blipFill>
        <p:spPr>
          <a:xfrm>
            <a:off x="1427638" y="1883250"/>
            <a:ext cx="6687226" cy="1135250"/>
          </a:xfrm>
          <a:prstGeom prst="rect">
            <a:avLst/>
          </a:prstGeom>
          <a:noFill/>
          <a:ln>
            <a:noFill/>
          </a:ln>
        </p:spPr>
      </p:pic>
      <p:sp>
        <p:nvSpPr>
          <p:cNvPr id="749" name="Google Shape;749;p68"/>
          <p:cNvSpPr txBox="1"/>
          <p:nvPr/>
        </p:nvSpPr>
        <p:spPr>
          <a:xfrm>
            <a:off x="983400" y="3257125"/>
            <a:ext cx="7952400" cy="171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The first constraint is strictly related to prosumers energy consume and production.</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In this case, we consider positive all the quantity imported by the grid and negative otherwise</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Once there is only one prosumer, </a:t>
            </a:r>
            <a:r>
              <a:rPr lang="en">
                <a:latin typeface="Encode Sans"/>
                <a:ea typeface="Encode Sans"/>
                <a:cs typeface="Encode Sans"/>
                <a:sym typeface="Encode Sans"/>
              </a:rPr>
              <a:t>obviously</a:t>
            </a:r>
            <a:r>
              <a:rPr lang="en">
                <a:latin typeface="Encode Sans"/>
                <a:ea typeface="Encode Sans"/>
                <a:cs typeface="Encode Sans"/>
                <a:sym typeface="Encode Sans"/>
              </a:rPr>
              <a:t> the entire energy shared must be &lt;= to the total amount of energy exported by producer itself an, at the some time, </a:t>
            </a:r>
            <a:r>
              <a:rPr lang="en">
                <a:solidFill>
                  <a:schemeClr val="dk1"/>
                </a:solidFill>
                <a:latin typeface="Encode Sans"/>
                <a:ea typeface="Encode Sans"/>
                <a:cs typeface="Encode Sans"/>
                <a:sym typeface="Encode Sans"/>
              </a:rPr>
              <a:t>&lt;= to the total amount of consumers forecasted.</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On the other hand, we introduce the variable </a:t>
            </a:r>
            <a:r>
              <a:rPr lang="en" sz="1550">
                <a:solidFill>
                  <a:schemeClr val="dk1"/>
                </a:solidFill>
                <a:highlight>
                  <a:srgbClr val="FFFFFF"/>
                </a:highlight>
                <a:latin typeface="Encode Sans"/>
                <a:ea typeface="Encode Sans"/>
                <a:cs typeface="Encode Sans"/>
                <a:sym typeface="Encode Sans"/>
              </a:rPr>
              <a:t>δ</a:t>
            </a:r>
            <a:r>
              <a:rPr lang="en">
                <a:latin typeface="Encode Sans"/>
                <a:ea typeface="Encode Sans"/>
                <a:cs typeface="Encode Sans"/>
                <a:sym typeface="Encode Sans"/>
              </a:rPr>
              <a:t>ie  imply self consumption by prosumer of the generated energy.</a:t>
            </a:r>
            <a:endParaRPr>
              <a:latin typeface="Encode Sans"/>
              <a:ea typeface="Encode Sans"/>
              <a:cs typeface="Encode Sans"/>
              <a:sym typeface="Encode Sans"/>
            </a:endParaRPr>
          </a:p>
        </p:txBody>
      </p:sp>
      <p:sp>
        <p:nvSpPr>
          <p:cNvPr id="750" name="Google Shape;750;p68"/>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51" name="Google Shape;751;p68"/>
          <p:cNvSpPr txBox="1"/>
          <p:nvPr>
            <p:ph idx="4294967295" type="subTitle"/>
          </p:nvPr>
        </p:nvSpPr>
        <p:spPr>
          <a:xfrm>
            <a:off x="812975" y="1281694"/>
            <a:ext cx="1754400" cy="32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t>Constraints</a:t>
            </a:r>
            <a:endParaRPr u="sng"/>
          </a:p>
        </p:txBody>
      </p:sp>
      <p:sp>
        <p:nvSpPr>
          <p:cNvPr id="752" name="Google Shape;752;p68"/>
          <p:cNvSpPr txBox="1"/>
          <p:nvPr/>
        </p:nvSpPr>
        <p:spPr>
          <a:xfrm>
            <a:off x="983400" y="1974500"/>
            <a:ext cx="251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53" name="Google Shape;753;p68"/>
          <p:cNvSpPr txBox="1"/>
          <p:nvPr/>
        </p:nvSpPr>
        <p:spPr>
          <a:xfrm>
            <a:off x="1062050" y="1883250"/>
            <a:ext cx="19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
        <p:nvSpPr>
          <p:cNvPr id="754" name="Google Shape;754;p68"/>
          <p:cNvSpPr txBox="1"/>
          <p:nvPr/>
        </p:nvSpPr>
        <p:spPr>
          <a:xfrm>
            <a:off x="858375" y="1931350"/>
            <a:ext cx="251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ncode Sans"/>
              <a:ea typeface="Encode Sans"/>
              <a:cs typeface="Encode Sans"/>
              <a:sym typeface="Encod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51"/>
          <p:cNvSpPr/>
          <p:nvPr/>
        </p:nvSpPr>
        <p:spPr>
          <a:xfrm flipH="1" rot="10800000">
            <a:off x="2855376" y="-359787"/>
            <a:ext cx="7532706" cy="1516119"/>
          </a:xfrm>
          <a:custGeom>
            <a:rect b="b" l="l" r="r" t="t"/>
            <a:pathLst>
              <a:path extrusionOk="0" h="37078" w="204707">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1"/>
          <p:cNvSpPr txBox="1"/>
          <p:nvPr>
            <p:ph type="title"/>
          </p:nvPr>
        </p:nvSpPr>
        <p:spPr>
          <a:xfrm>
            <a:off x="746370" y="1402778"/>
            <a:ext cx="3237900" cy="54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66" name="Google Shape;466;p51"/>
          <p:cNvSpPr txBox="1"/>
          <p:nvPr>
            <p:ph idx="1" type="subTitle"/>
          </p:nvPr>
        </p:nvSpPr>
        <p:spPr>
          <a:xfrm>
            <a:off x="676086" y="2393378"/>
            <a:ext cx="3939000" cy="45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Energy Community</a:t>
            </a:r>
            <a:endParaRPr/>
          </a:p>
          <a:p>
            <a:pPr indent="0" lvl="0" marL="0" rtl="0" algn="l">
              <a:spcBef>
                <a:spcPts val="1600"/>
              </a:spcBef>
              <a:spcAft>
                <a:spcPts val="0"/>
              </a:spcAft>
              <a:buNone/>
            </a:pPr>
            <a:r>
              <a:t/>
            </a:r>
            <a:endParaRPr/>
          </a:p>
        </p:txBody>
      </p:sp>
      <p:sp>
        <p:nvSpPr>
          <p:cNvPr id="467" name="Google Shape;467;p51"/>
          <p:cNvSpPr txBox="1"/>
          <p:nvPr>
            <p:ph idx="2" type="subTitle"/>
          </p:nvPr>
        </p:nvSpPr>
        <p:spPr>
          <a:xfrm>
            <a:off x="746366" y="2524658"/>
            <a:ext cx="3237900" cy="72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overview</a:t>
            </a:r>
            <a:endParaRPr/>
          </a:p>
          <a:p>
            <a:pPr indent="0" lvl="0" marL="0" rtl="0" algn="l">
              <a:spcBef>
                <a:spcPts val="0"/>
              </a:spcBef>
              <a:spcAft>
                <a:spcPts val="0"/>
              </a:spcAft>
              <a:buNone/>
            </a:pPr>
            <a:r>
              <a:rPr lang="en"/>
              <a:t>Case Study Introduction</a:t>
            </a:r>
            <a:endParaRPr/>
          </a:p>
        </p:txBody>
      </p:sp>
      <p:sp>
        <p:nvSpPr>
          <p:cNvPr id="468" name="Google Shape;468;p51"/>
          <p:cNvSpPr txBox="1"/>
          <p:nvPr>
            <p:ph idx="3"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Program</a:t>
            </a:r>
            <a:endParaRPr/>
          </a:p>
        </p:txBody>
      </p:sp>
      <p:sp>
        <p:nvSpPr>
          <p:cNvPr id="469" name="Google Shape;469;p51"/>
          <p:cNvSpPr txBox="1"/>
          <p:nvPr>
            <p:ph idx="4" type="title"/>
          </p:nvPr>
        </p:nvSpPr>
        <p:spPr>
          <a:xfrm>
            <a:off x="4970953" y="1402778"/>
            <a:ext cx="3237900" cy="54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70" name="Google Shape;470;p51"/>
          <p:cNvSpPr txBox="1"/>
          <p:nvPr>
            <p:ph idx="5" type="subTitle"/>
          </p:nvPr>
        </p:nvSpPr>
        <p:spPr>
          <a:xfrm>
            <a:off x="4970949" y="2125756"/>
            <a:ext cx="3237900" cy="34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Optimization problem</a:t>
            </a:r>
            <a:endParaRPr/>
          </a:p>
        </p:txBody>
      </p:sp>
      <p:sp>
        <p:nvSpPr>
          <p:cNvPr id="471" name="Google Shape;471;p51"/>
          <p:cNvSpPr txBox="1"/>
          <p:nvPr>
            <p:ph idx="6" type="subTitle"/>
          </p:nvPr>
        </p:nvSpPr>
        <p:spPr>
          <a:xfrm>
            <a:off x="4970949" y="2467604"/>
            <a:ext cx="3237900" cy="72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Management problem definition</a:t>
            </a:r>
            <a:endParaRPr/>
          </a:p>
          <a:p>
            <a:pPr indent="0" lvl="0" marL="0" rtl="0" algn="l">
              <a:spcBef>
                <a:spcPts val="0"/>
              </a:spcBef>
              <a:spcAft>
                <a:spcPts val="0"/>
              </a:spcAft>
              <a:buClr>
                <a:schemeClr val="dk1"/>
              </a:buClr>
              <a:buSzPts val="1100"/>
              <a:buFont typeface="Arial"/>
              <a:buNone/>
            </a:pPr>
            <a:r>
              <a:rPr lang="en"/>
              <a:t>Optimization problem development</a:t>
            </a:r>
            <a:endParaRPr/>
          </a:p>
          <a:p>
            <a:pPr indent="0" lvl="0" marL="0" rtl="0" algn="l">
              <a:spcBef>
                <a:spcPts val="0"/>
              </a:spcBef>
              <a:spcAft>
                <a:spcPts val="0"/>
              </a:spcAft>
              <a:buClr>
                <a:schemeClr val="dk1"/>
              </a:buClr>
              <a:buSzPts val="1100"/>
              <a:buFont typeface="Arial"/>
              <a:buNone/>
            </a:pPr>
            <a:r>
              <a:t/>
            </a:r>
            <a:endParaRPr/>
          </a:p>
        </p:txBody>
      </p:sp>
      <p:sp>
        <p:nvSpPr>
          <p:cNvPr id="472" name="Google Shape;472;p51"/>
          <p:cNvSpPr txBox="1"/>
          <p:nvPr>
            <p:ph idx="7" type="title"/>
          </p:nvPr>
        </p:nvSpPr>
        <p:spPr>
          <a:xfrm>
            <a:off x="746370" y="3285196"/>
            <a:ext cx="3237900" cy="54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73" name="Google Shape;473;p51"/>
          <p:cNvSpPr txBox="1"/>
          <p:nvPr>
            <p:ph idx="13" type="title"/>
          </p:nvPr>
        </p:nvSpPr>
        <p:spPr>
          <a:xfrm>
            <a:off x="4882382" y="3285212"/>
            <a:ext cx="3237900" cy="54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74" name="Google Shape;474;p51"/>
          <p:cNvSpPr txBox="1"/>
          <p:nvPr>
            <p:ph idx="17" type="subTitle"/>
          </p:nvPr>
        </p:nvSpPr>
        <p:spPr>
          <a:xfrm>
            <a:off x="676086" y="4003934"/>
            <a:ext cx="3237900" cy="34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a:t>
            </a:r>
            <a:r>
              <a:rPr lang="en"/>
              <a:t>esults</a:t>
            </a:r>
            <a:endParaRPr/>
          </a:p>
        </p:txBody>
      </p:sp>
      <p:sp>
        <p:nvSpPr>
          <p:cNvPr id="475" name="Google Shape;475;p51"/>
          <p:cNvSpPr txBox="1"/>
          <p:nvPr>
            <p:ph idx="18" type="subTitle"/>
          </p:nvPr>
        </p:nvSpPr>
        <p:spPr>
          <a:xfrm>
            <a:off x="676080" y="4345678"/>
            <a:ext cx="3237900" cy="3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Simulations discussion and results</a:t>
            </a:r>
            <a:endParaRPr/>
          </a:p>
          <a:p>
            <a:pPr indent="0" lvl="0" marL="0" rtl="0" algn="l">
              <a:spcBef>
                <a:spcPts val="0"/>
              </a:spcBef>
              <a:spcAft>
                <a:spcPts val="0"/>
              </a:spcAft>
              <a:buClr>
                <a:schemeClr val="dk1"/>
              </a:buClr>
              <a:buSzPts val="1100"/>
              <a:buFont typeface="Arial"/>
              <a:buNone/>
            </a:pPr>
            <a:r>
              <a:t/>
            </a:r>
            <a:endParaRPr/>
          </a:p>
        </p:txBody>
      </p:sp>
      <p:sp>
        <p:nvSpPr>
          <p:cNvPr id="476" name="Google Shape;476;p51"/>
          <p:cNvSpPr txBox="1"/>
          <p:nvPr>
            <p:ph idx="20" type="subTitle"/>
          </p:nvPr>
        </p:nvSpPr>
        <p:spPr>
          <a:xfrm>
            <a:off x="4970949" y="4025853"/>
            <a:ext cx="3237900" cy="34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Economic feasibility </a:t>
            </a:r>
            <a:endParaRPr/>
          </a:p>
        </p:txBody>
      </p:sp>
      <p:sp>
        <p:nvSpPr>
          <p:cNvPr id="477" name="Google Shape;477;p51"/>
          <p:cNvSpPr txBox="1"/>
          <p:nvPr>
            <p:ph idx="21" type="subTitle"/>
          </p:nvPr>
        </p:nvSpPr>
        <p:spPr>
          <a:xfrm>
            <a:off x="4970949" y="4367595"/>
            <a:ext cx="3237900" cy="72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Analysis feasibility</a:t>
            </a:r>
            <a:endParaRPr/>
          </a:p>
          <a:p>
            <a:pPr indent="0" lvl="0" marL="0" rtl="0" algn="l">
              <a:spcBef>
                <a:spcPts val="0"/>
              </a:spcBef>
              <a:spcAft>
                <a:spcPts val="0"/>
              </a:spcAft>
              <a:buClr>
                <a:schemeClr val="dk1"/>
              </a:buClr>
              <a:buSzPts val="1100"/>
              <a:buFont typeface="Arial"/>
              <a:buNone/>
            </a:pPr>
            <a:r>
              <a:rPr lang="en"/>
              <a:t>Conclusions</a:t>
            </a:r>
            <a:endParaRPr/>
          </a:p>
        </p:txBody>
      </p:sp>
      <p:sp>
        <p:nvSpPr>
          <p:cNvPr id="478" name="Google Shape;478;p51"/>
          <p:cNvSpPr/>
          <p:nvPr/>
        </p:nvSpPr>
        <p:spPr>
          <a:xfrm rot="5400000">
            <a:off x="1369200" y="1402627"/>
            <a:ext cx="31257" cy="1276921"/>
          </a:xfrm>
          <a:custGeom>
            <a:rect b="b" l="l" r="r" t="t"/>
            <a:pathLst>
              <a:path extrusionOk="0" h="31989" w="1061">
                <a:moveTo>
                  <a:pt x="0" y="0"/>
                </a:moveTo>
                <a:lnTo>
                  <a:pt x="0" y="31989"/>
                </a:lnTo>
                <a:lnTo>
                  <a:pt x="1060" y="31989"/>
                </a:lnTo>
                <a:lnTo>
                  <a:pt x="10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1"/>
          <p:cNvSpPr/>
          <p:nvPr/>
        </p:nvSpPr>
        <p:spPr>
          <a:xfrm rot="5400000">
            <a:off x="5593784" y="1402038"/>
            <a:ext cx="31257" cy="1276921"/>
          </a:xfrm>
          <a:custGeom>
            <a:rect b="b" l="l" r="r" t="t"/>
            <a:pathLst>
              <a:path extrusionOk="0" h="31989" w="1061">
                <a:moveTo>
                  <a:pt x="0" y="0"/>
                </a:moveTo>
                <a:lnTo>
                  <a:pt x="0" y="31989"/>
                </a:lnTo>
                <a:lnTo>
                  <a:pt x="1060" y="31989"/>
                </a:lnTo>
                <a:lnTo>
                  <a:pt x="10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1"/>
          <p:cNvSpPr/>
          <p:nvPr/>
        </p:nvSpPr>
        <p:spPr>
          <a:xfrm rot="5400000">
            <a:off x="1298920" y="3280567"/>
            <a:ext cx="31257" cy="1276921"/>
          </a:xfrm>
          <a:custGeom>
            <a:rect b="b" l="l" r="r" t="t"/>
            <a:pathLst>
              <a:path extrusionOk="0" h="31989" w="1061">
                <a:moveTo>
                  <a:pt x="0" y="0"/>
                </a:moveTo>
                <a:lnTo>
                  <a:pt x="0" y="31989"/>
                </a:lnTo>
                <a:lnTo>
                  <a:pt x="1060" y="31989"/>
                </a:lnTo>
                <a:lnTo>
                  <a:pt x="10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1"/>
          <p:cNvSpPr/>
          <p:nvPr/>
        </p:nvSpPr>
        <p:spPr>
          <a:xfrm rot="5400000">
            <a:off x="5593784" y="3302501"/>
            <a:ext cx="31257" cy="1276921"/>
          </a:xfrm>
          <a:custGeom>
            <a:rect b="b" l="l" r="r" t="t"/>
            <a:pathLst>
              <a:path extrusionOk="0" h="31989" w="1061">
                <a:moveTo>
                  <a:pt x="0" y="0"/>
                </a:moveTo>
                <a:lnTo>
                  <a:pt x="0" y="31989"/>
                </a:lnTo>
                <a:lnTo>
                  <a:pt x="1060" y="31989"/>
                </a:lnTo>
                <a:lnTo>
                  <a:pt x="10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51"/>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5"/>
                                        </p:tgtEl>
                                        <p:attrNameLst>
                                          <p:attrName>style.visibility</p:attrName>
                                        </p:attrNameLst>
                                      </p:cBhvr>
                                      <p:to>
                                        <p:strVal val="visible"/>
                                      </p:to>
                                    </p:set>
                                    <p:animEffect filter="fade" transition="in">
                                      <p:cBhvr>
                                        <p:cTn dur="1000"/>
                                        <p:tgtEl>
                                          <p:spTgt spid="465"/>
                                        </p:tgtEl>
                                      </p:cBhvr>
                                    </p:animEffect>
                                  </p:childTnLst>
                                </p:cTn>
                              </p:par>
                              <p:par>
                                <p:cTn fill="hold" nodeType="withEffect" presetClass="entr" presetID="10" presetSubtype="0">
                                  <p:stCondLst>
                                    <p:cond delay="0"/>
                                  </p:stCondLst>
                                  <p:childTnLst>
                                    <p:set>
                                      <p:cBhvr>
                                        <p:cTn dur="1" fill="hold">
                                          <p:stCondLst>
                                            <p:cond delay="0"/>
                                          </p:stCondLst>
                                        </p:cTn>
                                        <p:tgtEl>
                                          <p:spTgt spid="469"/>
                                        </p:tgtEl>
                                        <p:attrNameLst>
                                          <p:attrName>style.visibility</p:attrName>
                                        </p:attrNameLst>
                                      </p:cBhvr>
                                      <p:to>
                                        <p:strVal val="visible"/>
                                      </p:to>
                                    </p:set>
                                    <p:animEffect filter="fade" transition="in">
                                      <p:cBhvr>
                                        <p:cTn dur="1000"/>
                                        <p:tgtEl>
                                          <p:spTgt spid="469"/>
                                        </p:tgtEl>
                                      </p:cBhvr>
                                    </p:animEffect>
                                  </p:childTnLst>
                                </p:cTn>
                              </p:par>
                              <p:par>
                                <p:cTn fill="hold" nodeType="withEffect" presetClass="entr" presetID="10" presetSubtype="0">
                                  <p:stCondLst>
                                    <p:cond delay="0"/>
                                  </p:stCondLst>
                                  <p:childTnLst>
                                    <p:set>
                                      <p:cBhvr>
                                        <p:cTn dur="1" fill="hold">
                                          <p:stCondLst>
                                            <p:cond delay="0"/>
                                          </p:stCondLst>
                                        </p:cTn>
                                        <p:tgtEl>
                                          <p:spTgt spid="472"/>
                                        </p:tgtEl>
                                        <p:attrNameLst>
                                          <p:attrName>style.visibility</p:attrName>
                                        </p:attrNameLst>
                                      </p:cBhvr>
                                      <p:to>
                                        <p:strVal val="visible"/>
                                      </p:to>
                                    </p:set>
                                    <p:animEffect filter="fade" transition="in">
                                      <p:cBhvr>
                                        <p:cTn dur="1000"/>
                                        <p:tgtEl>
                                          <p:spTgt spid="472"/>
                                        </p:tgtEl>
                                      </p:cBhvr>
                                    </p:animEffect>
                                  </p:childTnLst>
                                </p:cTn>
                              </p:par>
                              <p:par>
                                <p:cTn fill="hold" nodeType="withEffect" presetClass="entr" presetID="10" presetSubtype="0">
                                  <p:stCondLst>
                                    <p:cond delay="0"/>
                                  </p:stCondLst>
                                  <p:childTnLst>
                                    <p:set>
                                      <p:cBhvr>
                                        <p:cTn dur="1" fill="hold">
                                          <p:stCondLst>
                                            <p:cond delay="0"/>
                                          </p:stCondLst>
                                        </p:cTn>
                                        <p:tgtEl>
                                          <p:spTgt spid="473"/>
                                        </p:tgtEl>
                                        <p:attrNameLst>
                                          <p:attrName>style.visibility</p:attrName>
                                        </p:attrNameLst>
                                      </p:cBhvr>
                                      <p:to>
                                        <p:strVal val="visible"/>
                                      </p:to>
                                    </p:set>
                                    <p:animEffect filter="fade" transition="in">
                                      <p:cBhvr>
                                        <p:cTn dur="1000"/>
                                        <p:tgtEl>
                                          <p:spTgt spid="4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69"/>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definition</a:t>
            </a:r>
            <a:endParaRPr/>
          </a:p>
        </p:txBody>
      </p:sp>
      <p:sp>
        <p:nvSpPr>
          <p:cNvPr id="760" name="Google Shape;760;p69"/>
          <p:cNvSpPr txBox="1"/>
          <p:nvPr>
            <p:ph idx="4294967295" type="subTitle"/>
          </p:nvPr>
        </p:nvSpPr>
        <p:spPr>
          <a:xfrm>
            <a:off x="953700" y="1097194"/>
            <a:ext cx="3242700" cy="32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t>AMPL implementation</a:t>
            </a:r>
            <a:endParaRPr u="sng"/>
          </a:p>
        </p:txBody>
      </p:sp>
      <p:pic>
        <p:nvPicPr>
          <p:cNvPr id="761" name="Google Shape;761;p69"/>
          <p:cNvPicPr preferRelativeResize="0"/>
          <p:nvPr/>
        </p:nvPicPr>
        <p:blipFill rotWithShape="1">
          <a:blip r:embed="rId3">
            <a:alphaModFix/>
          </a:blip>
          <a:srcRect b="44110" l="13290" r="22688" t="9221"/>
          <a:stretch/>
        </p:blipFill>
        <p:spPr>
          <a:xfrm>
            <a:off x="759550" y="1671556"/>
            <a:ext cx="4205123" cy="2162528"/>
          </a:xfrm>
          <a:prstGeom prst="rect">
            <a:avLst/>
          </a:prstGeom>
          <a:noFill/>
          <a:ln>
            <a:noFill/>
          </a:ln>
        </p:spPr>
      </p:pic>
      <p:pic>
        <p:nvPicPr>
          <p:cNvPr id="762" name="Google Shape;762;p69"/>
          <p:cNvPicPr preferRelativeResize="0"/>
          <p:nvPr/>
        </p:nvPicPr>
        <p:blipFill rotWithShape="1">
          <a:blip r:embed="rId3">
            <a:alphaModFix/>
          </a:blip>
          <a:srcRect b="4340" l="13340" r="7250" t="55510"/>
          <a:stretch/>
        </p:blipFill>
        <p:spPr>
          <a:xfrm>
            <a:off x="3537375" y="3727833"/>
            <a:ext cx="5215974" cy="1860445"/>
          </a:xfrm>
          <a:prstGeom prst="rect">
            <a:avLst/>
          </a:prstGeom>
          <a:noFill/>
          <a:ln>
            <a:noFill/>
          </a:ln>
        </p:spPr>
      </p:pic>
      <p:sp>
        <p:nvSpPr>
          <p:cNvPr id="763" name="Google Shape;763;p69"/>
          <p:cNvSpPr txBox="1"/>
          <p:nvPr/>
        </p:nvSpPr>
        <p:spPr>
          <a:xfrm>
            <a:off x="5688475" y="2065157"/>
            <a:ext cx="28683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Mixed-integer </a:t>
            </a:r>
            <a:r>
              <a:rPr lang="en">
                <a:solidFill>
                  <a:schemeClr val="dk1"/>
                </a:solidFill>
                <a:latin typeface="Encode Sans"/>
                <a:ea typeface="Encode Sans"/>
                <a:cs typeface="Encode Sans"/>
                <a:sym typeface="Encode Sans"/>
              </a:rPr>
              <a:t>Model Predictive Control (MPC) problem</a:t>
            </a:r>
            <a:endParaRPr>
              <a:solidFill>
                <a:schemeClr val="dk1"/>
              </a:solidFill>
              <a:latin typeface="Encode Sans"/>
              <a:ea typeface="Encode Sans"/>
              <a:cs typeface="Encode Sans"/>
              <a:sym typeface="Encode Sans"/>
            </a:endParaRPr>
          </a:p>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CPLEX solver used</a:t>
            </a:r>
            <a:endParaRPr>
              <a:latin typeface="Encode Sans"/>
              <a:ea typeface="Encode Sans"/>
              <a:cs typeface="Encode Sans"/>
              <a:sym typeface="Encode Sans"/>
            </a:endParaRPr>
          </a:p>
          <a:p>
            <a:pPr indent="-317500" lvl="0" marL="457200" rtl="0" algn="l">
              <a:spcBef>
                <a:spcPts val="0"/>
              </a:spcBef>
              <a:spcAft>
                <a:spcPts val="0"/>
              </a:spcAft>
              <a:buSzPts val="1400"/>
              <a:buFont typeface="Encode Sans"/>
              <a:buChar char="-"/>
            </a:pPr>
            <a:r>
              <a:rPr lang="en">
                <a:latin typeface="Encode Sans"/>
                <a:ea typeface="Encode Sans"/>
                <a:cs typeface="Encode Sans"/>
                <a:sym typeface="Encode Sans"/>
              </a:rPr>
              <a:t>Receding horizon principle adopted</a:t>
            </a:r>
            <a:endParaRPr>
              <a:latin typeface="Encode Sans"/>
              <a:ea typeface="Encode Sans"/>
              <a:cs typeface="Encode Sans"/>
              <a:sym typeface="Encode Sans"/>
            </a:endParaRPr>
          </a:p>
        </p:txBody>
      </p:sp>
      <p:sp>
        <p:nvSpPr>
          <p:cNvPr id="764" name="Google Shape;764;p69"/>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765" name="Google Shape;765;p69"/>
          <p:cNvGrpSpPr/>
          <p:nvPr/>
        </p:nvGrpSpPr>
        <p:grpSpPr>
          <a:xfrm>
            <a:off x="6676359" y="1262530"/>
            <a:ext cx="685467" cy="617443"/>
            <a:chOff x="1396957" y="4287365"/>
            <a:chExt cx="301861" cy="332871"/>
          </a:xfrm>
        </p:grpSpPr>
        <p:sp>
          <p:nvSpPr>
            <p:cNvPr id="766" name="Google Shape;766;p69"/>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9"/>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9"/>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9"/>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9"/>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9"/>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9"/>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9"/>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9"/>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9"/>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9"/>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9"/>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9"/>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9"/>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9"/>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p70"/>
          <p:cNvSpPr txBox="1"/>
          <p:nvPr>
            <p:ph type="title"/>
          </p:nvPr>
        </p:nvSpPr>
        <p:spPr>
          <a:xfrm>
            <a:off x="5115925" y="2180917"/>
            <a:ext cx="3305700" cy="49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Results </a:t>
            </a:r>
            <a:endParaRPr/>
          </a:p>
        </p:txBody>
      </p:sp>
      <p:sp>
        <p:nvSpPr>
          <p:cNvPr id="786" name="Google Shape;786;p70"/>
          <p:cNvSpPr txBox="1"/>
          <p:nvPr>
            <p:ph idx="1" type="subTitle"/>
          </p:nvPr>
        </p:nvSpPr>
        <p:spPr>
          <a:xfrm>
            <a:off x="5115925" y="2676389"/>
            <a:ext cx="3305700" cy="8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days - 7 days simulations with and without considering a BESS usage</a:t>
            </a:r>
            <a:endParaRPr/>
          </a:p>
        </p:txBody>
      </p:sp>
      <p:grpSp>
        <p:nvGrpSpPr>
          <p:cNvPr id="787" name="Google Shape;787;p70"/>
          <p:cNvGrpSpPr/>
          <p:nvPr/>
        </p:nvGrpSpPr>
        <p:grpSpPr>
          <a:xfrm flipH="1">
            <a:off x="517999" y="2422625"/>
            <a:ext cx="5023208" cy="2698140"/>
            <a:chOff x="942738" y="2305825"/>
            <a:chExt cx="3059388" cy="1479000"/>
          </a:xfrm>
        </p:grpSpPr>
        <p:sp>
          <p:nvSpPr>
            <p:cNvPr id="788" name="Google Shape;788;p70"/>
            <p:cNvSpPr/>
            <p:nvPr/>
          </p:nvSpPr>
          <p:spPr>
            <a:xfrm>
              <a:off x="3306200" y="2844550"/>
              <a:ext cx="129800" cy="39950"/>
            </a:xfrm>
            <a:custGeom>
              <a:rect b="b" l="l" r="r" t="t"/>
              <a:pathLst>
                <a:path extrusionOk="0" h="1598" w="5192">
                  <a:moveTo>
                    <a:pt x="42" y="1"/>
                  </a:moveTo>
                  <a:cubicBezTo>
                    <a:pt x="20" y="1"/>
                    <a:pt x="0" y="19"/>
                    <a:pt x="0" y="41"/>
                  </a:cubicBezTo>
                  <a:lnTo>
                    <a:pt x="0" y="1555"/>
                  </a:lnTo>
                  <a:cubicBezTo>
                    <a:pt x="0" y="1579"/>
                    <a:pt x="20" y="1597"/>
                    <a:pt x="42" y="1597"/>
                  </a:cubicBezTo>
                  <a:lnTo>
                    <a:pt x="5149" y="1597"/>
                  </a:lnTo>
                  <a:cubicBezTo>
                    <a:pt x="5173" y="1597"/>
                    <a:pt x="5191" y="1579"/>
                    <a:pt x="5191" y="1555"/>
                  </a:cubicBezTo>
                  <a:lnTo>
                    <a:pt x="5191" y="41"/>
                  </a:lnTo>
                  <a:cubicBezTo>
                    <a:pt x="5191" y="19"/>
                    <a:pt x="5173" y="1"/>
                    <a:pt x="5149" y="1"/>
                  </a:cubicBezTo>
                  <a:close/>
                </a:path>
              </a:pathLst>
            </a:custGeom>
            <a:solidFill>
              <a:srgbClr val="FCEE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0"/>
            <p:cNvSpPr/>
            <p:nvPr/>
          </p:nvSpPr>
          <p:spPr>
            <a:xfrm>
              <a:off x="3306200" y="2744725"/>
              <a:ext cx="129800" cy="39925"/>
            </a:xfrm>
            <a:custGeom>
              <a:rect b="b" l="l" r="r" t="t"/>
              <a:pathLst>
                <a:path extrusionOk="0" h="1597" w="5192">
                  <a:moveTo>
                    <a:pt x="42" y="0"/>
                  </a:moveTo>
                  <a:cubicBezTo>
                    <a:pt x="20" y="0"/>
                    <a:pt x="0" y="18"/>
                    <a:pt x="0" y="42"/>
                  </a:cubicBezTo>
                  <a:lnTo>
                    <a:pt x="0" y="1556"/>
                  </a:lnTo>
                  <a:cubicBezTo>
                    <a:pt x="0" y="1579"/>
                    <a:pt x="20" y="1597"/>
                    <a:pt x="42" y="1597"/>
                  </a:cubicBezTo>
                  <a:lnTo>
                    <a:pt x="5149" y="1597"/>
                  </a:lnTo>
                  <a:cubicBezTo>
                    <a:pt x="5173" y="1597"/>
                    <a:pt x="5191" y="1579"/>
                    <a:pt x="5191" y="1556"/>
                  </a:cubicBezTo>
                  <a:lnTo>
                    <a:pt x="5191" y="42"/>
                  </a:lnTo>
                  <a:cubicBezTo>
                    <a:pt x="5191" y="18"/>
                    <a:pt x="5173" y="0"/>
                    <a:pt x="5149" y="0"/>
                  </a:cubicBezTo>
                  <a:close/>
                </a:path>
              </a:pathLst>
            </a:custGeom>
            <a:solidFill>
              <a:srgbClr val="FCEE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0"/>
            <p:cNvSpPr/>
            <p:nvPr/>
          </p:nvSpPr>
          <p:spPr>
            <a:xfrm>
              <a:off x="2596875" y="2305825"/>
              <a:ext cx="650700" cy="1224025"/>
            </a:xfrm>
            <a:custGeom>
              <a:rect b="b" l="l" r="r" t="t"/>
              <a:pathLst>
                <a:path extrusionOk="0" h="48961" w="26028">
                  <a:moveTo>
                    <a:pt x="131" y="0"/>
                  </a:moveTo>
                  <a:cubicBezTo>
                    <a:pt x="59" y="0"/>
                    <a:pt x="0" y="59"/>
                    <a:pt x="0" y="130"/>
                  </a:cubicBezTo>
                  <a:lnTo>
                    <a:pt x="0" y="48829"/>
                  </a:lnTo>
                  <a:cubicBezTo>
                    <a:pt x="0" y="48902"/>
                    <a:pt x="59" y="48960"/>
                    <a:pt x="131" y="48960"/>
                  </a:cubicBezTo>
                  <a:lnTo>
                    <a:pt x="25895" y="48960"/>
                  </a:lnTo>
                  <a:cubicBezTo>
                    <a:pt x="25969" y="48960"/>
                    <a:pt x="26027" y="48902"/>
                    <a:pt x="26027" y="48829"/>
                  </a:cubicBezTo>
                  <a:lnTo>
                    <a:pt x="26027" y="130"/>
                  </a:lnTo>
                  <a:cubicBezTo>
                    <a:pt x="26027" y="59"/>
                    <a:pt x="25969" y="0"/>
                    <a:pt x="258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0"/>
            <p:cNvSpPr/>
            <p:nvPr/>
          </p:nvSpPr>
          <p:spPr>
            <a:xfrm>
              <a:off x="2534100" y="3382200"/>
              <a:ext cx="776200" cy="147650"/>
            </a:xfrm>
            <a:custGeom>
              <a:rect b="b" l="l" r="r" t="t"/>
              <a:pathLst>
                <a:path extrusionOk="0" h="5906" w="31048">
                  <a:moveTo>
                    <a:pt x="75" y="1"/>
                  </a:moveTo>
                  <a:cubicBezTo>
                    <a:pt x="35" y="1"/>
                    <a:pt x="0" y="34"/>
                    <a:pt x="0" y="76"/>
                  </a:cubicBezTo>
                  <a:lnTo>
                    <a:pt x="0" y="5831"/>
                  </a:lnTo>
                  <a:cubicBezTo>
                    <a:pt x="0" y="5872"/>
                    <a:pt x="35" y="5905"/>
                    <a:pt x="75" y="5905"/>
                  </a:cubicBezTo>
                  <a:lnTo>
                    <a:pt x="30973" y="5905"/>
                  </a:lnTo>
                  <a:cubicBezTo>
                    <a:pt x="31015" y="5905"/>
                    <a:pt x="31048" y="5872"/>
                    <a:pt x="31048" y="5831"/>
                  </a:cubicBezTo>
                  <a:lnTo>
                    <a:pt x="31048" y="76"/>
                  </a:lnTo>
                  <a:cubicBezTo>
                    <a:pt x="31048" y="34"/>
                    <a:pt x="31015" y="1"/>
                    <a:pt x="309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70"/>
            <p:cNvSpPr/>
            <p:nvPr/>
          </p:nvSpPr>
          <p:spPr>
            <a:xfrm>
              <a:off x="2698750" y="2764950"/>
              <a:ext cx="120025" cy="327975"/>
            </a:xfrm>
            <a:custGeom>
              <a:rect b="b" l="l" r="r" t="t"/>
              <a:pathLst>
                <a:path extrusionOk="0" h="13119" w="4801">
                  <a:moveTo>
                    <a:pt x="1" y="1"/>
                  </a:moveTo>
                  <a:lnTo>
                    <a:pt x="1" y="13119"/>
                  </a:lnTo>
                  <a:lnTo>
                    <a:pt x="4801" y="13119"/>
                  </a:lnTo>
                  <a:lnTo>
                    <a:pt x="4801" y="1"/>
                  </a:lnTo>
                  <a:close/>
                </a:path>
              </a:pathLst>
            </a:custGeom>
            <a:solidFill>
              <a:schemeClr val="dk1">
                <a:alpha val="227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70"/>
            <p:cNvSpPr/>
            <p:nvPr/>
          </p:nvSpPr>
          <p:spPr>
            <a:xfrm>
              <a:off x="2723125" y="2796325"/>
              <a:ext cx="71300" cy="71350"/>
            </a:xfrm>
            <a:custGeom>
              <a:rect b="b" l="l" r="r" t="t"/>
              <a:pathLst>
                <a:path extrusionOk="0" h="2854" w="2852">
                  <a:moveTo>
                    <a:pt x="1426" y="0"/>
                  </a:moveTo>
                  <a:cubicBezTo>
                    <a:pt x="639" y="0"/>
                    <a:pt x="0" y="639"/>
                    <a:pt x="0" y="1426"/>
                  </a:cubicBezTo>
                  <a:cubicBezTo>
                    <a:pt x="0" y="2215"/>
                    <a:pt x="639" y="2853"/>
                    <a:pt x="1426" y="2853"/>
                  </a:cubicBezTo>
                  <a:cubicBezTo>
                    <a:pt x="2213" y="2853"/>
                    <a:pt x="2851" y="2215"/>
                    <a:pt x="2851" y="1426"/>
                  </a:cubicBezTo>
                  <a:cubicBezTo>
                    <a:pt x="2851" y="639"/>
                    <a:pt x="2213" y="0"/>
                    <a:pt x="14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0"/>
            <p:cNvSpPr/>
            <p:nvPr/>
          </p:nvSpPr>
          <p:spPr>
            <a:xfrm>
              <a:off x="2862750" y="2764950"/>
              <a:ext cx="120025" cy="327975"/>
            </a:xfrm>
            <a:custGeom>
              <a:rect b="b" l="l" r="r" t="t"/>
              <a:pathLst>
                <a:path extrusionOk="0" h="13119" w="4801">
                  <a:moveTo>
                    <a:pt x="1" y="1"/>
                  </a:moveTo>
                  <a:lnTo>
                    <a:pt x="1" y="13119"/>
                  </a:lnTo>
                  <a:lnTo>
                    <a:pt x="4800" y="13119"/>
                  </a:lnTo>
                  <a:lnTo>
                    <a:pt x="4800" y="1"/>
                  </a:lnTo>
                  <a:close/>
                </a:path>
              </a:pathLst>
            </a:custGeom>
            <a:solidFill>
              <a:schemeClr val="dk1">
                <a:alpha val="227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70"/>
            <p:cNvSpPr/>
            <p:nvPr/>
          </p:nvSpPr>
          <p:spPr>
            <a:xfrm>
              <a:off x="2887100" y="2796325"/>
              <a:ext cx="71325" cy="71350"/>
            </a:xfrm>
            <a:custGeom>
              <a:rect b="b" l="l" r="r" t="t"/>
              <a:pathLst>
                <a:path extrusionOk="0" h="2854" w="2853">
                  <a:moveTo>
                    <a:pt x="1427" y="0"/>
                  </a:moveTo>
                  <a:cubicBezTo>
                    <a:pt x="640" y="0"/>
                    <a:pt x="1" y="639"/>
                    <a:pt x="1" y="1426"/>
                  </a:cubicBezTo>
                  <a:cubicBezTo>
                    <a:pt x="1" y="2215"/>
                    <a:pt x="640" y="2853"/>
                    <a:pt x="1427" y="2853"/>
                  </a:cubicBezTo>
                  <a:cubicBezTo>
                    <a:pt x="2213" y="2853"/>
                    <a:pt x="2852" y="2215"/>
                    <a:pt x="2852" y="1426"/>
                  </a:cubicBezTo>
                  <a:cubicBezTo>
                    <a:pt x="2852" y="639"/>
                    <a:pt x="2213" y="0"/>
                    <a:pt x="1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70"/>
            <p:cNvSpPr/>
            <p:nvPr/>
          </p:nvSpPr>
          <p:spPr>
            <a:xfrm>
              <a:off x="3026750" y="2764950"/>
              <a:ext cx="120025" cy="327975"/>
            </a:xfrm>
            <a:custGeom>
              <a:rect b="b" l="l" r="r" t="t"/>
              <a:pathLst>
                <a:path extrusionOk="0" h="13119" w="4801">
                  <a:moveTo>
                    <a:pt x="0" y="1"/>
                  </a:moveTo>
                  <a:lnTo>
                    <a:pt x="0" y="13119"/>
                  </a:lnTo>
                  <a:lnTo>
                    <a:pt x="4800" y="13119"/>
                  </a:lnTo>
                  <a:lnTo>
                    <a:pt x="4800" y="1"/>
                  </a:lnTo>
                  <a:close/>
                </a:path>
              </a:pathLst>
            </a:custGeom>
            <a:solidFill>
              <a:schemeClr val="dk1">
                <a:alpha val="227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0"/>
            <p:cNvSpPr/>
            <p:nvPr/>
          </p:nvSpPr>
          <p:spPr>
            <a:xfrm>
              <a:off x="3051075" y="2796325"/>
              <a:ext cx="71325" cy="71350"/>
            </a:xfrm>
            <a:custGeom>
              <a:rect b="b" l="l" r="r" t="t"/>
              <a:pathLst>
                <a:path extrusionOk="0" h="2854" w="2853">
                  <a:moveTo>
                    <a:pt x="1427" y="0"/>
                  </a:moveTo>
                  <a:cubicBezTo>
                    <a:pt x="639" y="0"/>
                    <a:pt x="0" y="639"/>
                    <a:pt x="0" y="1426"/>
                  </a:cubicBezTo>
                  <a:cubicBezTo>
                    <a:pt x="0" y="2215"/>
                    <a:pt x="639" y="2853"/>
                    <a:pt x="1427" y="2853"/>
                  </a:cubicBezTo>
                  <a:cubicBezTo>
                    <a:pt x="2214" y="2853"/>
                    <a:pt x="2853" y="2215"/>
                    <a:pt x="2853" y="1426"/>
                  </a:cubicBezTo>
                  <a:cubicBezTo>
                    <a:pt x="2853" y="639"/>
                    <a:pt x="2214" y="0"/>
                    <a:pt x="1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70"/>
            <p:cNvSpPr/>
            <p:nvPr/>
          </p:nvSpPr>
          <p:spPr>
            <a:xfrm>
              <a:off x="2723125" y="2908975"/>
              <a:ext cx="71300" cy="8575"/>
            </a:xfrm>
            <a:custGeom>
              <a:rect b="b" l="l" r="r" t="t"/>
              <a:pathLst>
                <a:path extrusionOk="0" h="343" w="2852">
                  <a:moveTo>
                    <a:pt x="0" y="0"/>
                  </a:moveTo>
                  <a:lnTo>
                    <a:pt x="0" y="342"/>
                  </a:lnTo>
                  <a:lnTo>
                    <a:pt x="2851" y="342"/>
                  </a:lnTo>
                  <a:lnTo>
                    <a:pt x="28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0"/>
            <p:cNvSpPr/>
            <p:nvPr/>
          </p:nvSpPr>
          <p:spPr>
            <a:xfrm>
              <a:off x="2723125" y="2944025"/>
              <a:ext cx="71300" cy="8600"/>
            </a:xfrm>
            <a:custGeom>
              <a:rect b="b" l="l" r="r" t="t"/>
              <a:pathLst>
                <a:path extrusionOk="0" h="344" w="2852">
                  <a:moveTo>
                    <a:pt x="0" y="0"/>
                  </a:moveTo>
                  <a:lnTo>
                    <a:pt x="0" y="343"/>
                  </a:lnTo>
                  <a:lnTo>
                    <a:pt x="2851" y="343"/>
                  </a:lnTo>
                  <a:lnTo>
                    <a:pt x="28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0"/>
            <p:cNvSpPr/>
            <p:nvPr/>
          </p:nvSpPr>
          <p:spPr>
            <a:xfrm>
              <a:off x="2723125" y="2979100"/>
              <a:ext cx="71300" cy="8550"/>
            </a:xfrm>
            <a:custGeom>
              <a:rect b="b" l="l" r="r" t="t"/>
              <a:pathLst>
                <a:path extrusionOk="0" h="342" w="2852">
                  <a:moveTo>
                    <a:pt x="0" y="0"/>
                  </a:moveTo>
                  <a:lnTo>
                    <a:pt x="0" y="342"/>
                  </a:lnTo>
                  <a:lnTo>
                    <a:pt x="2851" y="342"/>
                  </a:lnTo>
                  <a:lnTo>
                    <a:pt x="28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0"/>
            <p:cNvSpPr/>
            <p:nvPr/>
          </p:nvSpPr>
          <p:spPr>
            <a:xfrm>
              <a:off x="2723125" y="3014125"/>
              <a:ext cx="71300" cy="8600"/>
            </a:xfrm>
            <a:custGeom>
              <a:rect b="b" l="l" r="r" t="t"/>
              <a:pathLst>
                <a:path extrusionOk="0" h="344" w="2852">
                  <a:moveTo>
                    <a:pt x="0" y="1"/>
                  </a:moveTo>
                  <a:lnTo>
                    <a:pt x="0" y="344"/>
                  </a:lnTo>
                  <a:lnTo>
                    <a:pt x="2851" y="344"/>
                  </a:lnTo>
                  <a:lnTo>
                    <a:pt x="28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0"/>
            <p:cNvSpPr/>
            <p:nvPr/>
          </p:nvSpPr>
          <p:spPr>
            <a:xfrm>
              <a:off x="2887100" y="2908975"/>
              <a:ext cx="71325" cy="8575"/>
            </a:xfrm>
            <a:custGeom>
              <a:rect b="b" l="l" r="r" t="t"/>
              <a:pathLst>
                <a:path extrusionOk="0" h="343" w="2853">
                  <a:moveTo>
                    <a:pt x="1" y="0"/>
                  </a:moveTo>
                  <a:lnTo>
                    <a:pt x="1" y="342"/>
                  </a:lnTo>
                  <a:lnTo>
                    <a:pt x="2852" y="342"/>
                  </a:lnTo>
                  <a:lnTo>
                    <a:pt x="28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0"/>
            <p:cNvSpPr/>
            <p:nvPr/>
          </p:nvSpPr>
          <p:spPr>
            <a:xfrm>
              <a:off x="2887100" y="2944025"/>
              <a:ext cx="71325" cy="8600"/>
            </a:xfrm>
            <a:custGeom>
              <a:rect b="b" l="l" r="r" t="t"/>
              <a:pathLst>
                <a:path extrusionOk="0" h="344" w="2853">
                  <a:moveTo>
                    <a:pt x="1" y="0"/>
                  </a:moveTo>
                  <a:lnTo>
                    <a:pt x="1" y="343"/>
                  </a:lnTo>
                  <a:lnTo>
                    <a:pt x="2852" y="343"/>
                  </a:lnTo>
                  <a:lnTo>
                    <a:pt x="28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0"/>
            <p:cNvSpPr/>
            <p:nvPr/>
          </p:nvSpPr>
          <p:spPr>
            <a:xfrm>
              <a:off x="2887100" y="2979100"/>
              <a:ext cx="71325" cy="8550"/>
            </a:xfrm>
            <a:custGeom>
              <a:rect b="b" l="l" r="r" t="t"/>
              <a:pathLst>
                <a:path extrusionOk="0" h="342" w="2853">
                  <a:moveTo>
                    <a:pt x="1" y="0"/>
                  </a:moveTo>
                  <a:lnTo>
                    <a:pt x="1" y="342"/>
                  </a:lnTo>
                  <a:lnTo>
                    <a:pt x="2852" y="342"/>
                  </a:lnTo>
                  <a:lnTo>
                    <a:pt x="28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0"/>
            <p:cNvSpPr/>
            <p:nvPr/>
          </p:nvSpPr>
          <p:spPr>
            <a:xfrm>
              <a:off x="2887100" y="3014125"/>
              <a:ext cx="71325" cy="8600"/>
            </a:xfrm>
            <a:custGeom>
              <a:rect b="b" l="l" r="r" t="t"/>
              <a:pathLst>
                <a:path extrusionOk="0" h="344" w="2853">
                  <a:moveTo>
                    <a:pt x="1" y="1"/>
                  </a:moveTo>
                  <a:lnTo>
                    <a:pt x="1" y="344"/>
                  </a:lnTo>
                  <a:lnTo>
                    <a:pt x="2852" y="344"/>
                  </a:lnTo>
                  <a:lnTo>
                    <a:pt x="28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70"/>
            <p:cNvSpPr/>
            <p:nvPr/>
          </p:nvSpPr>
          <p:spPr>
            <a:xfrm>
              <a:off x="3051075" y="2908975"/>
              <a:ext cx="71325" cy="8575"/>
            </a:xfrm>
            <a:custGeom>
              <a:rect b="b" l="l" r="r" t="t"/>
              <a:pathLst>
                <a:path extrusionOk="0" h="343" w="2853">
                  <a:moveTo>
                    <a:pt x="0" y="0"/>
                  </a:moveTo>
                  <a:lnTo>
                    <a:pt x="0" y="342"/>
                  </a:lnTo>
                  <a:lnTo>
                    <a:pt x="2853" y="342"/>
                  </a:lnTo>
                  <a:lnTo>
                    <a:pt x="28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0"/>
            <p:cNvSpPr/>
            <p:nvPr/>
          </p:nvSpPr>
          <p:spPr>
            <a:xfrm>
              <a:off x="3051075" y="2944025"/>
              <a:ext cx="71325" cy="8600"/>
            </a:xfrm>
            <a:custGeom>
              <a:rect b="b" l="l" r="r" t="t"/>
              <a:pathLst>
                <a:path extrusionOk="0" h="344" w="2853">
                  <a:moveTo>
                    <a:pt x="0" y="0"/>
                  </a:moveTo>
                  <a:lnTo>
                    <a:pt x="0" y="343"/>
                  </a:lnTo>
                  <a:lnTo>
                    <a:pt x="2853" y="343"/>
                  </a:lnTo>
                  <a:lnTo>
                    <a:pt x="28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0"/>
            <p:cNvSpPr/>
            <p:nvPr/>
          </p:nvSpPr>
          <p:spPr>
            <a:xfrm>
              <a:off x="3051075" y="2979100"/>
              <a:ext cx="71325" cy="8550"/>
            </a:xfrm>
            <a:custGeom>
              <a:rect b="b" l="l" r="r" t="t"/>
              <a:pathLst>
                <a:path extrusionOk="0" h="342" w="2853">
                  <a:moveTo>
                    <a:pt x="0" y="0"/>
                  </a:moveTo>
                  <a:lnTo>
                    <a:pt x="0" y="342"/>
                  </a:lnTo>
                  <a:lnTo>
                    <a:pt x="2853" y="342"/>
                  </a:lnTo>
                  <a:lnTo>
                    <a:pt x="28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70"/>
            <p:cNvSpPr/>
            <p:nvPr/>
          </p:nvSpPr>
          <p:spPr>
            <a:xfrm>
              <a:off x="3051075" y="3014125"/>
              <a:ext cx="71325" cy="8600"/>
            </a:xfrm>
            <a:custGeom>
              <a:rect b="b" l="l" r="r" t="t"/>
              <a:pathLst>
                <a:path extrusionOk="0" h="344" w="2853">
                  <a:moveTo>
                    <a:pt x="0" y="1"/>
                  </a:moveTo>
                  <a:lnTo>
                    <a:pt x="0" y="344"/>
                  </a:lnTo>
                  <a:lnTo>
                    <a:pt x="2853" y="344"/>
                  </a:lnTo>
                  <a:lnTo>
                    <a:pt x="28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70"/>
            <p:cNvSpPr/>
            <p:nvPr/>
          </p:nvSpPr>
          <p:spPr>
            <a:xfrm>
              <a:off x="2698750" y="2399925"/>
              <a:ext cx="448025" cy="290900"/>
            </a:xfrm>
            <a:custGeom>
              <a:rect b="b" l="l" r="r" t="t"/>
              <a:pathLst>
                <a:path extrusionOk="0" h="11636" w="17921">
                  <a:moveTo>
                    <a:pt x="1" y="0"/>
                  </a:moveTo>
                  <a:lnTo>
                    <a:pt x="1" y="11635"/>
                  </a:lnTo>
                  <a:lnTo>
                    <a:pt x="17920" y="11635"/>
                  </a:lnTo>
                  <a:lnTo>
                    <a:pt x="179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0"/>
            <p:cNvSpPr/>
            <p:nvPr/>
          </p:nvSpPr>
          <p:spPr>
            <a:xfrm>
              <a:off x="2698750" y="3152800"/>
              <a:ext cx="448025" cy="51350"/>
            </a:xfrm>
            <a:custGeom>
              <a:rect b="b" l="l" r="r" t="t"/>
              <a:pathLst>
                <a:path extrusionOk="0" h="2054" w="17921">
                  <a:moveTo>
                    <a:pt x="1" y="0"/>
                  </a:moveTo>
                  <a:lnTo>
                    <a:pt x="1" y="2054"/>
                  </a:lnTo>
                  <a:lnTo>
                    <a:pt x="17920" y="2054"/>
                  </a:lnTo>
                  <a:lnTo>
                    <a:pt x="179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70"/>
            <p:cNvSpPr/>
            <p:nvPr/>
          </p:nvSpPr>
          <p:spPr>
            <a:xfrm>
              <a:off x="2698750" y="3237150"/>
              <a:ext cx="448025" cy="51350"/>
            </a:xfrm>
            <a:custGeom>
              <a:rect b="b" l="l" r="r" t="t"/>
              <a:pathLst>
                <a:path extrusionOk="0" h="2054" w="17921">
                  <a:moveTo>
                    <a:pt x="1" y="0"/>
                  </a:moveTo>
                  <a:lnTo>
                    <a:pt x="1" y="2054"/>
                  </a:lnTo>
                  <a:lnTo>
                    <a:pt x="17920" y="2054"/>
                  </a:lnTo>
                  <a:lnTo>
                    <a:pt x="179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70"/>
            <p:cNvSpPr/>
            <p:nvPr/>
          </p:nvSpPr>
          <p:spPr>
            <a:xfrm>
              <a:off x="2605175" y="2806075"/>
              <a:ext cx="1396950" cy="703750"/>
            </a:xfrm>
            <a:custGeom>
              <a:rect b="b" l="l" r="r" t="t"/>
              <a:pathLst>
                <a:path extrusionOk="0" h="28150" w="55878">
                  <a:moveTo>
                    <a:pt x="40496" y="1"/>
                  </a:moveTo>
                  <a:cubicBezTo>
                    <a:pt x="39957" y="1"/>
                    <a:pt x="39418" y="36"/>
                    <a:pt x="38881" y="107"/>
                  </a:cubicBezTo>
                  <a:cubicBezTo>
                    <a:pt x="38600" y="144"/>
                    <a:pt x="38402" y="402"/>
                    <a:pt x="38440" y="684"/>
                  </a:cubicBezTo>
                  <a:cubicBezTo>
                    <a:pt x="38474" y="941"/>
                    <a:pt x="38694" y="1129"/>
                    <a:pt x="38948" y="1129"/>
                  </a:cubicBezTo>
                  <a:cubicBezTo>
                    <a:pt x="38971" y="1129"/>
                    <a:pt x="38994" y="1128"/>
                    <a:pt x="39017" y="1124"/>
                  </a:cubicBezTo>
                  <a:cubicBezTo>
                    <a:pt x="39515" y="1059"/>
                    <a:pt x="40014" y="1027"/>
                    <a:pt x="40513" y="1027"/>
                  </a:cubicBezTo>
                  <a:cubicBezTo>
                    <a:pt x="46488" y="1027"/>
                    <a:pt x="52350" y="5621"/>
                    <a:pt x="53512" y="11526"/>
                  </a:cubicBezTo>
                  <a:cubicBezTo>
                    <a:pt x="54772" y="17924"/>
                    <a:pt x="50342" y="24987"/>
                    <a:pt x="44034" y="26642"/>
                  </a:cubicBezTo>
                  <a:cubicBezTo>
                    <a:pt x="42724" y="26986"/>
                    <a:pt x="41382" y="27123"/>
                    <a:pt x="40035" y="27123"/>
                  </a:cubicBezTo>
                  <a:cubicBezTo>
                    <a:pt x="37970" y="27123"/>
                    <a:pt x="35891" y="26802"/>
                    <a:pt x="33889" y="26420"/>
                  </a:cubicBezTo>
                  <a:cubicBezTo>
                    <a:pt x="31537" y="25970"/>
                    <a:pt x="29121" y="25416"/>
                    <a:pt x="26782" y="24879"/>
                  </a:cubicBezTo>
                  <a:cubicBezTo>
                    <a:pt x="21010" y="23554"/>
                    <a:pt x="15107" y="22200"/>
                    <a:pt x="9292" y="22200"/>
                  </a:cubicBezTo>
                  <a:cubicBezTo>
                    <a:pt x="6303" y="22200"/>
                    <a:pt x="3337" y="22558"/>
                    <a:pt x="424" y="23461"/>
                  </a:cubicBezTo>
                  <a:cubicBezTo>
                    <a:pt x="152" y="23545"/>
                    <a:pt x="1" y="23833"/>
                    <a:pt x="85" y="24104"/>
                  </a:cubicBezTo>
                  <a:cubicBezTo>
                    <a:pt x="153" y="24324"/>
                    <a:pt x="356" y="24465"/>
                    <a:pt x="575" y="24465"/>
                  </a:cubicBezTo>
                  <a:cubicBezTo>
                    <a:pt x="626" y="24465"/>
                    <a:pt x="677" y="24457"/>
                    <a:pt x="728" y="24441"/>
                  </a:cubicBezTo>
                  <a:cubicBezTo>
                    <a:pt x="3527" y="23574"/>
                    <a:pt x="6391" y="23230"/>
                    <a:pt x="9288" y="23230"/>
                  </a:cubicBezTo>
                  <a:cubicBezTo>
                    <a:pt x="15001" y="23230"/>
                    <a:pt x="20841" y="24570"/>
                    <a:pt x="26553" y="25881"/>
                  </a:cubicBezTo>
                  <a:cubicBezTo>
                    <a:pt x="28900" y="26419"/>
                    <a:pt x="31326" y="26976"/>
                    <a:pt x="33697" y="27427"/>
                  </a:cubicBezTo>
                  <a:cubicBezTo>
                    <a:pt x="35754" y="27820"/>
                    <a:pt x="37894" y="28150"/>
                    <a:pt x="40038" y="28150"/>
                  </a:cubicBezTo>
                  <a:cubicBezTo>
                    <a:pt x="41463" y="28150"/>
                    <a:pt x="42890" y="28005"/>
                    <a:pt x="44296" y="27636"/>
                  </a:cubicBezTo>
                  <a:cubicBezTo>
                    <a:pt x="51100" y="25849"/>
                    <a:pt x="55878" y="18230"/>
                    <a:pt x="54520" y="11328"/>
                  </a:cubicBezTo>
                  <a:cubicBezTo>
                    <a:pt x="53266" y="4957"/>
                    <a:pt x="46945" y="1"/>
                    <a:pt x="40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0"/>
            <p:cNvSpPr/>
            <p:nvPr/>
          </p:nvSpPr>
          <p:spPr>
            <a:xfrm>
              <a:off x="3558600" y="2684825"/>
              <a:ext cx="68475" cy="268100"/>
            </a:xfrm>
            <a:custGeom>
              <a:rect b="b" l="l" r="r" t="t"/>
              <a:pathLst>
                <a:path extrusionOk="0" h="10724" w="2739">
                  <a:moveTo>
                    <a:pt x="57" y="1"/>
                  </a:moveTo>
                  <a:cubicBezTo>
                    <a:pt x="26" y="1"/>
                    <a:pt x="0" y="26"/>
                    <a:pt x="0" y="56"/>
                  </a:cubicBezTo>
                  <a:lnTo>
                    <a:pt x="0" y="10668"/>
                  </a:lnTo>
                  <a:cubicBezTo>
                    <a:pt x="0" y="10699"/>
                    <a:pt x="26" y="10723"/>
                    <a:pt x="57" y="10723"/>
                  </a:cubicBezTo>
                  <a:lnTo>
                    <a:pt x="2682" y="10723"/>
                  </a:lnTo>
                  <a:cubicBezTo>
                    <a:pt x="2713" y="10723"/>
                    <a:pt x="2739" y="10699"/>
                    <a:pt x="2739" y="10668"/>
                  </a:cubicBezTo>
                  <a:lnTo>
                    <a:pt x="2739" y="56"/>
                  </a:lnTo>
                  <a:cubicBezTo>
                    <a:pt x="2739" y="26"/>
                    <a:pt x="2713" y="1"/>
                    <a:pt x="26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0"/>
            <p:cNvSpPr/>
            <p:nvPr/>
          </p:nvSpPr>
          <p:spPr>
            <a:xfrm>
              <a:off x="3404600" y="2704800"/>
              <a:ext cx="154025" cy="219600"/>
            </a:xfrm>
            <a:custGeom>
              <a:rect b="b" l="l" r="r" t="t"/>
              <a:pathLst>
                <a:path extrusionOk="0" h="8784" w="6161">
                  <a:moveTo>
                    <a:pt x="1" y="1"/>
                  </a:moveTo>
                  <a:lnTo>
                    <a:pt x="1" y="8784"/>
                  </a:lnTo>
                  <a:lnTo>
                    <a:pt x="6160" y="8784"/>
                  </a:lnTo>
                  <a:lnTo>
                    <a:pt x="61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0"/>
            <p:cNvSpPr/>
            <p:nvPr/>
          </p:nvSpPr>
          <p:spPr>
            <a:xfrm>
              <a:off x="2788550" y="2435525"/>
              <a:ext cx="172675" cy="223925"/>
            </a:xfrm>
            <a:custGeom>
              <a:rect b="b" l="l" r="r" t="t"/>
              <a:pathLst>
                <a:path extrusionOk="0" h="8957" w="6907">
                  <a:moveTo>
                    <a:pt x="1894" y="0"/>
                  </a:moveTo>
                  <a:lnTo>
                    <a:pt x="1894" y="0"/>
                  </a:lnTo>
                  <a:cubicBezTo>
                    <a:pt x="1" y="6389"/>
                    <a:pt x="5280" y="8957"/>
                    <a:pt x="5280" y="8957"/>
                  </a:cubicBezTo>
                  <a:cubicBezTo>
                    <a:pt x="6906" y="3596"/>
                    <a:pt x="1894" y="2"/>
                    <a:pt x="18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70"/>
            <p:cNvSpPr/>
            <p:nvPr/>
          </p:nvSpPr>
          <p:spPr>
            <a:xfrm>
              <a:off x="2887175" y="2471650"/>
              <a:ext cx="171075" cy="187800"/>
            </a:xfrm>
            <a:custGeom>
              <a:rect b="b" l="l" r="r" t="t"/>
              <a:pathLst>
                <a:path extrusionOk="0" h="7512" w="6843">
                  <a:moveTo>
                    <a:pt x="5925" y="0"/>
                  </a:moveTo>
                  <a:lnTo>
                    <a:pt x="5925" y="0"/>
                  </a:lnTo>
                  <a:cubicBezTo>
                    <a:pt x="1" y="474"/>
                    <a:pt x="1335" y="7512"/>
                    <a:pt x="1335" y="7512"/>
                  </a:cubicBezTo>
                  <a:cubicBezTo>
                    <a:pt x="6842" y="7161"/>
                    <a:pt x="5925" y="0"/>
                    <a:pt x="59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70"/>
            <p:cNvSpPr/>
            <p:nvPr/>
          </p:nvSpPr>
          <p:spPr>
            <a:xfrm>
              <a:off x="2835875" y="2435550"/>
              <a:ext cx="125350" cy="223950"/>
            </a:xfrm>
            <a:custGeom>
              <a:rect b="b" l="l" r="r" t="t"/>
              <a:pathLst>
                <a:path extrusionOk="0" h="8958" w="5014">
                  <a:moveTo>
                    <a:pt x="1" y="1"/>
                  </a:moveTo>
                  <a:cubicBezTo>
                    <a:pt x="1" y="1"/>
                    <a:pt x="2198" y="5091"/>
                    <a:pt x="3387" y="8957"/>
                  </a:cubicBezTo>
                  <a:cubicBezTo>
                    <a:pt x="5013" y="3595"/>
                    <a:pt x="1" y="1"/>
                    <a:pt x="1" y="1"/>
                  </a:cubicBezTo>
                  <a:close/>
                </a:path>
              </a:pathLst>
            </a:custGeom>
            <a:solidFill>
              <a:schemeClr val="dk1">
                <a:alpha val="227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0"/>
            <p:cNvSpPr/>
            <p:nvPr/>
          </p:nvSpPr>
          <p:spPr>
            <a:xfrm>
              <a:off x="2920550" y="2471650"/>
              <a:ext cx="137700" cy="187800"/>
            </a:xfrm>
            <a:custGeom>
              <a:rect b="b" l="l" r="r" t="t"/>
              <a:pathLst>
                <a:path extrusionOk="0" h="7512" w="5508">
                  <a:moveTo>
                    <a:pt x="4590" y="0"/>
                  </a:moveTo>
                  <a:cubicBezTo>
                    <a:pt x="4590" y="0"/>
                    <a:pt x="1635" y="3562"/>
                    <a:pt x="0" y="7512"/>
                  </a:cubicBezTo>
                  <a:cubicBezTo>
                    <a:pt x="5507" y="7161"/>
                    <a:pt x="4590" y="1"/>
                    <a:pt x="4590" y="0"/>
                  </a:cubicBezTo>
                  <a:close/>
                </a:path>
              </a:pathLst>
            </a:custGeom>
            <a:solidFill>
              <a:schemeClr val="dk1">
                <a:alpha val="227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 name="Google Shape;820;p70"/>
            <p:cNvGrpSpPr/>
            <p:nvPr/>
          </p:nvGrpSpPr>
          <p:grpSpPr>
            <a:xfrm>
              <a:off x="942738" y="2867675"/>
              <a:ext cx="1970575" cy="917150"/>
              <a:chOff x="1895425" y="4559100"/>
              <a:chExt cx="1970575" cy="917150"/>
            </a:xfrm>
          </p:grpSpPr>
          <p:sp>
            <p:nvSpPr>
              <p:cNvPr id="821" name="Google Shape;821;p70"/>
              <p:cNvSpPr/>
              <p:nvPr/>
            </p:nvSpPr>
            <p:spPr>
              <a:xfrm>
                <a:off x="1921100" y="4609350"/>
                <a:ext cx="1944900" cy="716025"/>
              </a:xfrm>
              <a:custGeom>
                <a:rect b="b" l="l" r="r" t="t"/>
                <a:pathLst>
                  <a:path extrusionOk="0" h="28641" w="77796">
                    <a:moveTo>
                      <a:pt x="24220" y="1"/>
                    </a:moveTo>
                    <a:cubicBezTo>
                      <a:pt x="22998" y="1"/>
                      <a:pt x="21928" y="1504"/>
                      <a:pt x="21610" y="2684"/>
                    </a:cubicBezTo>
                    <a:lnTo>
                      <a:pt x="18727" y="13373"/>
                    </a:lnTo>
                    <a:lnTo>
                      <a:pt x="2737" y="16296"/>
                    </a:lnTo>
                    <a:cubicBezTo>
                      <a:pt x="1152" y="16586"/>
                      <a:pt x="0" y="17968"/>
                      <a:pt x="2" y="19578"/>
                    </a:cubicBezTo>
                    <a:lnTo>
                      <a:pt x="2" y="25037"/>
                    </a:lnTo>
                    <a:cubicBezTo>
                      <a:pt x="0" y="26170"/>
                      <a:pt x="921" y="27091"/>
                      <a:pt x="2055" y="27091"/>
                    </a:cubicBezTo>
                    <a:lnTo>
                      <a:pt x="68086" y="27091"/>
                    </a:lnTo>
                    <a:cubicBezTo>
                      <a:pt x="68086" y="27947"/>
                      <a:pt x="68781" y="28639"/>
                      <a:pt x="69636" y="28641"/>
                    </a:cubicBezTo>
                    <a:lnTo>
                      <a:pt x="76234" y="28641"/>
                    </a:lnTo>
                    <a:cubicBezTo>
                      <a:pt x="77079" y="28641"/>
                      <a:pt x="77769" y="27963"/>
                      <a:pt x="77782" y="27118"/>
                    </a:cubicBezTo>
                    <a:cubicBezTo>
                      <a:pt x="77796" y="26272"/>
                      <a:pt x="77128" y="25572"/>
                      <a:pt x="76283" y="25545"/>
                    </a:cubicBezTo>
                    <a:lnTo>
                      <a:pt x="76282" y="25545"/>
                    </a:lnTo>
                    <a:lnTo>
                      <a:pt x="75977" y="13373"/>
                    </a:lnTo>
                    <a:lnTo>
                      <a:pt x="70842" y="2793"/>
                    </a:lnTo>
                    <a:cubicBezTo>
                      <a:pt x="70215" y="1504"/>
                      <a:pt x="68906" y="1"/>
                      <a:pt x="674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70"/>
              <p:cNvSpPr/>
              <p:nvPr/>
            </p:nvSpPr>
            <p:spPr>
              <a:xfrm>
                <a:off x="1900900" y="5282025"/>
                <a:ext cx="1964725" cy="77525"/>
              </a:xfrm>
              <a:custGeom>
                <a:rect b="b" l="l" r="r" t="t"/>
                <a:pathLst>
                  <a:path extrusionOk="0" h="3101" w="78589">
                    <a:moveTo>
                      <a:pt x="81" y="1"/>
                    </a:moveTo>
                    <a:cubicBezTo>
                      <a:pt x="36" y="1"/>
                      <a:pt x="0" y="37"/>
                      <a:pt x="0" y="82"/>
                    </a:cubicBezTo>
                    <a:lnTo>
                      <a:pt x="0" y="3020"/>
                    </a:lnTo>
                    <a:cubicBezTo>
                      <a:pt x="0" y="3065"/>
                      <a:pt x="36" y="3101"/>
                      <a:pt x="81" y="3101"/>
                    </a:cubicBezTo>
                    <a:lnTo>
                      <a:pt x="78508" y="3101"/>
                    </a:lnTo>
                    <a:cubicBezTo>
                      <a:pt x="78553" y="3101"/>
                      <a:pt x="78589" y="3065"/>
                      <a:pt x="78589" y="3020"/>
                    </a:cubicBezTo>
                    <a:lnTo>
                      <a:pt x="78589" y="82"/>
                    </a:lnTo>
                    <a:cubicBezTo>
                      <a:pt x="78589" y="37"/>
                      <a:pt x="78553" y="1"/>
                      <a:pt x="785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70"/>
              <p:cNvSpPr/>
              <p:nvPr/>
            </p:nvSpPr>
            <p:spPr>
              <a:xfrm>
                <a:off x="3412150" y="4664400"/>
                <a:ext cx="328275" cy="253800"/>
              </a:xfrm>
              <a:custGeom>
                <a:rect b="b" l="l" r="r" t="t"/>
                <a:pathLst>
                  <a:path extrusionOk="0" h="10152" w="13131">
                    <a:moveTo>
                      <a:pt x="8092" y="1"/>
                    </a:moveTo>
                    <a:cubicBezTo>
                      <a:pt x="8090" y="1"/>
                      <a:pt x="8089" y="1"/>
                      <a:pt x="8088" y="1"/>
                    </a:cubicBezTo>
                    <a:lnTo>
                      <a:pt x="921" y="1"/>
                    </a:lnTo>
                    <a:cubicBezTo>
                      <a:pt x="413" y="1"/>
                      <a:pt x="1" y="411"/>
                      <a:pt x="1" y="920"/>
                    </a:cubicBezTo>
                    <a:lnTo>
                      <a:pt x="1" y="9231"/>
                    </a:lnTo>
                    <a:cubicBezTo>
                      <a:pt x="1" y="9740"/>
                      <a:pt x="413" y="10152"/>
                      <a:pt x="921" y="10152"/>
                    </a:cubicBezTo>
                    <a:lnTo>
                      <a:pt x="12011" y="10152"/>
                    </a:lnTo>
                    <a:cubicBezTo>
                      <a:pt x="12685" y="10152"/>
                      <a:pt x="13130" y="9450"/>
                      <a:pt x="12843" y="8840"/>
                    </a:cubicBezTo>
                    <a:lnTo>
                      <a:pt x="8920" y="527"/>
                    </a:lnTo>
                    <a:cubicBezTo>
                      <a:pt x="8769" y="206"/>
                      <a:pt x="8445" y="1"/>
                      <a:pt x="8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0"/>
              <p:cNvSpPr/>
              <p:nvPr/>
            </p:nvSpPr>
            <p:spPr>
              <a:xfrm>
                <a:off x="2955850" y="4664400"/>
                <a:ext cx="396450" cy="253800"/>
              </a:xfrm>
              <a:custGeom>
                <a:rect b="b" l="l" r="r" t="t"/>
                <a:pathLst>
                  <a:path extrusionOk="0" h="10152" w="15858">
                    <a:moveTo>
                      <a:pt x="58" y="1"/>
                    </a:moveTo>
                    <a:cubicBezTo>
                      <a:pt x="26" y="1"/>
                      <a:pt x="1" y="25"/>
                      <a:pt x="1" y="56"/>
                    </a:cubicBezTo>
                    <a:lnTo>
                      <a:pt x="1" y="10096"/>
                    </a:lnTo>
                    <a:cubicBezTo>
                      <a:pt x="1" y="10126"/>
                      <a:pt x="26" y="10152"/>
                      <a:pt x="58" y="10152"/>
                    </a:cubicBezTo>
                    <a:lnTo>
                      <a:pt x="15800" y="10152"/>
                    </a:lnTo>
                    <a:cubicBezTo>
                      <a:pt x="15832" y="10152"/>
                      <a:pt x="15857" y="10126"/>
                      <a:pt x="15857" y="10096"/>
                    </a:cubicBezTo>
                    <a:lnTo>
                      <a:pt x="15857" y="56"/>
                    </a:lnTo>
                    <a:cubicBezTo>
                      <a:pt x="15857" y="25"/>
                      <a:pt x="15832" y="1"/>
                      <a:pt x="15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70"/>
              <p:cNvSpPr/>
              <p:nvPr/>
            </p:nvSpPr>
            <p:spPr>
              <a:xfrm>
                <a:off x="2479925" y="4664400"/>
                <a:ext cx="407525" cy="253800"/>
              </a:xfrm>
              <a:custGeom>
                <a:rect b="b" l="l" r="r" t="t"/>
                <a:pathLst>
                  <a:path extrusionOk="0" h="10152" w="16301">
                    <a:moveTo>
                      <a:pt x="2974" y="1"/>
                    </a:moveTo>
                    <a:cubicBezTo>
                      <a:pt x="2560" y="1"/>
                      <a:pt x="2202" y="287"/>
                      <a:pt x="2107" y="689"/>
                    </a:cubicBezTo>
                    <a:lnTo>
                      <a:pt x="134" y="9053"/>
                    </a:lnTo>
                    <a:cubicBezTo>
                      <a:pt x="0" y="9615"/>
                      <a:pt x="426" y="10152"/>
                      <a:pt x="1003" y="10152"/>
                    </a:cubicBezTo>
                    <a:lnTo>
                      <a:pt x="15407" y="10152"/>
                    </a:lnTo>
                    <a:cubicBezTo>
                      <a:pt x="15900" y="10152"/>
                      <a:pt x="16301" y="9752"/>
                      <a:pt x="16301" y="9258"/>
                    </a:cubicBezTo>
                    <a:lnTo>
                      <a:pt x="16301" y="894"/>
                    </a:lnTo>
                    <a:cubicBezTo>
                      <a:pt x="16301" y="399"/>
                      <a:pt x="15900" y="1"/>
                      <a:pt x="15407" y="1"/>
                    </a:cubicBezTo>
                    <a:lnTo>
                      <a:pt x="2977" y="1"/>
                    </a:lnTo>
                    <a:cubicBezTo>
                      <a:pt x="2976" y="1"/>
                      <a:pt x="2975" y="1"/>
                      <a:pt x="29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70"/>
              <p:cNvSpPr/>
              <p:nvPr/>
            </p:nvSpPr>
            <p:spPr>
              <a:xfrm>
                <a:off x="2143775" y="5096900"/>
                <a:ext cx="379300" cy="379350"/>
              </a:xfrm>
              <a:custGeom>
                <a:rect b="b" l="l" r="r" t="t"/>
                <a:pathLst>
                  <a:path extrusionOk="0" h="15174" w="15172">
                    <a:moveTo>
                      <a:pt x="7585" y="1"/>
                    </a:moveTo>
                    <a:cubicBezTo>
                      <a:pt x="3397" y="1"/>
                      <a:pt x="0" y="3397"/>
                      <a:pt x="0" y="7587"/>
                    </a:cubicBezTo>
                    <a:cubicBezTo>
                      <a:pt x="0" y="9599"/>
                      <a:pt x="799" y="11528"/>
                      <a:pt x="2222" y="12952"/>
                    </a:cubicBezTo>
                    <a:cubicBezTo>
                      <a:pt x="3644" y="14375"/>
                      <a:pt x="5574" y="15174"/>
                      <a:pt x="7585" y="15174"/>
                    </a:cubicBezTo>
                    <a:cubicBezTo>
                      <a:pt x="9598" y="15174"/>
                      <a:pt x="11528" y="14375"/>
                      <a:pt x="12950" y="12952"/>
                    </a:cubicBezTo>
                    <a:cubicBezTo>
                      <a:pt x="14373" y="11528"/>
                      <a:pt x="15172" y="9599"/>
                      <a:pt x="15172" y="7587"/>
                    </a:cubicBezTo>
                    <a:cubicBezTo>
                      <a:pt x="15172" y="5575"/>
                      <a:pt x="14373" y="3646"/>
                      <a:pt x="12950" y="2224"/>
                    </a:cubicBezTo>
                    <a:cubicBezTo>
                      <a:pt x="11528" y="801"/>
                      <a:pt x="9598" y="1"/>
                      <a:pt x="7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70"/>
              <p:cNvSpPr/>
              <p:nvPr/>
            </p:nvSpPr>
            <p:spPr>
              <a:xfrm>
                <a:off x="3352275" y="5096900"/>
                <a:ext cx="379300" cy="379350"/>
              </a:xfrm>
              <a:custGeom>
                <a:rect b="b" l="l" r="r" t="t"/>
                <a:pathLst>
                  <a:path extrusionOk="0" h="15174" w="15172">
                    <a:moveTo>
                      <a:pt x="7587" y="1"/>
                    </a:moveTo>
                    <a:cubicBezTo>
                      <a:pt x="3397" y="1"/>
                      <a:pt x="0" y="3397"/>
                      <a:pt x="0" y="7587"/>
                    </a:cubicBezTo>
                    <a:cubicBezTo>
                      <a:pt x="0" y="9599"/>
                      <a:pt x="799" y="11528"/>
                      <a:pt x="2222" y="12952"/>
                    </a:cubicBezTo>
                    <a:cubicBezTo>
                      <a:pt x="3646" y="14375"/>
                      <a:pt x="5575" y="15174"/>
                      <a:pt x="7587" y="15174"/>
                    </a:cubicBezTo>
                    <a:cubicBezTo>
                      <a:pt x="9598" y="15174"/>
                      <a:pt x="11528" y="14375"/>
                      <a:pt x="12950" y="12952"/>
                    </a:cubicBezTo>
                    <a:cubicBezTo>
                      <a:pt x="14373" y="11528"/>
                      <a:pt x="15172" y="9599"/>
                      <a:pt x="15172" y="7587"/>
                    </a:cubicBezTo>
                    <a:cubicBezTo>
                      <a:pt x="15172" y="5575"/>
                      <a:pt x="14373" y="3646"/>
                      <a:pt x="12950" y="2224"/>
                    </a:cubicBezTo>
                    <a:cubicBezTo>
                      <a:pt x="11528" y="801"/>
                      <a:pt x="9598" y="1"/>
                      <a:pt x="75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0"/>
              <p:cNvSpPr/>
              <p:nvPr/>
            </p:nvSpPr>
            <p:spPr>
              <a:xfrm>
                <a:off x="2753375" y="4966675"/>
                <a:ext cx="134075" cy="39975"/>
              </a:xfrm>
              <a:custGeom>
                <a:rect b="b" l="l" r="r" t="t"/>
                <a:pathLst>
                  <a:path extrusionOk="0" h="1599" w="5363">
                    <a:moveTo>
                      <a:pt x="43" y="1"/>
                    </a:moveTo>
                    <a:cubicBezTo>
                      <a:pt x="20" y="1"/>
                      <a:pt x="1" y="20"/>
                      <a:pt x="1" y="43"/>
                    </a:cubicBezTo>
                    <a:lnTo>
                      <a:pt x="1" y="1557"/>
                    </a:lnTo>
                    <a:cubicBezTo>
                      <a:pt x="1" y="1579"/>
                      <a:pt x="20" y="1599"/>
                      <a:pt x="43" y="1599"/>
                    </a:cubicBezTo>
                    <a:lnTo>
                      <a:pt x="5321" y="1599"/>
                    </a:lnTo>
                    <a:cubicBezTo>
                      <a:pt x="5345" y="1599"/>
                      <a:pt x="5363" y="1579"/>
                      <a:pt x="5363" y="1557"/>
                    </a:cubicBezTo>
                    <a:lnTo>
                      <a:pt x="5363" y="43"/>
                    </a:lnTo>
                    <a:cubicBezTo>
                      <a:pt x="5363" y="20"/>
                      <a:pt x="5345" y="1"/>
                      <a:pt x="53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0"/>
              <p:cNvSpPr/>
              <p:nvPr/>
            </p:nvSpPr>
            <p:spPr>
              <a:xfrm>
                <a:off x="3215375" y="4966675"/>
                <a:ext cx="134075" cy="39975"/>
              </a:xfrm>
              <a:custGeom>
                <a:rect b="b" l="l" r="r" t="t"/>
                <a:pathLst>
                  <a:path extrusionOk="0" h="1599" w="5363">
                    <a:moveTo>
                      <a:pt x="42" y="1"/>
                    </a:moveTo>
                    <a:cubicBezTo>
                      <a:pt x="20" y="1"/>
                      <a:pt x="0" y="20"/>
                      <a:pt x="0" y="43"/>
                    </a:cubicBezTo>
                    <a:lnTo>
                      <a:pt x="0" y="1557"/>
                    </a:lnTo>
                    <a:cubicBezTo>
                      <a:pt x="0" y="1579"/>
                      <a:pt x="20" y="1599"/>
                      <a:pt x="42" y="1599"/>
                    </a:cubicBezTo>
                    <a:lnTo>
                      <a:pt x="5320" y="1599"/>
                    </a:lnTo>
                    <a:cubicBezTo>
                      <a:pt x="5344" y="1599"/>
                      <a:pt x="5362" y="1579"/>
                      <a:pt x="5362" y="1557"/>
                    </a:cubicBezTo>
                    <a:lnTo>
                      <a:pt x="5362" y="43"/>
                    </a:lnTo>
                    <a:cubicBezTo>
                      <a:pt x="5362" y="20"/>
                      <a:pt x="5344" y="1"/>
                      <a:pt x="53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0"/>
              <p:cNvSpPr/>
              <p:nvPr/>
            </p:nvSpPr>
            <p:spPr>
              <a:xfrm>
                <a:off x="2429325" y="4660250"/>
                <a:ext cx="495200" cy="604500"/>
              </a:xfrm>
              <a:custGeom>
                <a:rect b="b" l="l" r="r" t="t"/>
                <a:pathLst>
                  <a:path extrusionOk="0" h="24180" w="19808">
                    <a:moveTo>
                      <a:pt x="19636" y="0"/>
                    </a:moveTo>
                    <a:cubicBezTo>
                      <a:pt x="19543" y="0"/>
                      <a:pt x="19468" y="74"/>
                      <a:pt x="19465" y="167"/>
                    </a:cubicBezTo>
                    <a:lnTo>
                      <a:pt x="19465" y="23837"/>
                    </a:lnTo>
                    <a:lnTo>
                      <a:pt x="6157" y="23837"/>
                    </a:lnTo>
                    <a:cubicBezTo>
                      <a:pt x="6030" y="22880"/>
                      <a:pt x="5133" y="17828"/>
                      <a:pt x="242" y="15950"/>
                    </a:cubicBezTo>
                    <a:cubicBezTo>
                      <a:pt x="225" y="15944"/>
                      <a:pt x="208" y="15942"/>
                      <a:pt x="192" y="15942"/>
                    </a:cubicBezTo>
                    <a:cubicBezTo>
                      <a:pt x="123" y="15942"/>
                      <a:pt x="59" y="15984"/>
                      <a:pt x="32" y="16052"/>
                    </a:cubicBezTo>
                    <a:cubicBezTo>
                      <a:pt x="1" y="16136"/>
                      <a:pt x="38" y="16230"/>
                      <a:pt x="121" y="16267"/>
                    </a:cubicBezTo>
                    <a:cubicBezTo>
                      <a:pt x="5301" y="18258"/>
                      <a:pt x="5829" y="23963"/>
                      <a:pt x="5833" y="24022"/>
                    </a:cubicBezTo>
                    <a:lnTo>
                      <a:pt x="5847" y="24179"/>
                    </a:lnTo>
                    <a:lnTo>
                      <a:pt x="19807" y="24179"/>
                    </a:lnTo>
                    <a:lnTo>
                      <a:pt x="19807" y="167"/>
                    </a:lnTo>
                    <a:cubicBezTo>
                      <a:pt x="19804" y="74"/>
                      <a:pt x="19729" y="0"/>
                      <a:pt x="19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0"/>
              <p:cNvSpPr/>
              <p:nvPr/>
            </p:nvSpPr>
            <p:spPr>
              <a:xfrm>
                <a:off x="3377950" y="4660100"/>
                <a:ext cx="8550" cy="480550"/>
              </a:xfrm>
              <a:custGeom>
                <a:rect b="b" l="l" r="r" t="t"/>
                <a:pathLst>
                  <a:path extrusionOk="0" h="19222" w="342">
                    <a:moveTo>
                      <a:pt x="171" y="0"/>
                    </a:moveTo>
                    <a:cubicBezTo>
                      <a:pt x="76" y="0"/>
                      <a:pt x="0" y="77"/>
                      <a:pt x="0" y="173"/>
                    </a:cubicBezTo>
                    <a:lnTo>
                      <a:pt x="0" y="19051"/>
                    </a:lnTo>
                    <a:cubicBezTo>
                      <a:pt x="0" y="19146"/>
                      <a:pt x="76" y="19222"/>
                      <a:pt x="171" y="19222"/>
                    </a:cubicBezTo>
                    <a:cubicBezTo>
                      <a:pt x="265" y="19222"/>
                      <a:pt x="342" y="19146"/>
                      <a:pt x="342" y="19051"/>
                    </a:cubicBezTo>
                    <a:lnTo>
                      <a:pt x="342" y="173"/>
                    </a:lnTo>
                    <a:cubicBezTo>
                      <a:pt x="342" y="77"/>
                      <a:pt x="265" y="0"/>
                      <a:pt x="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0"/>
              <p:cNvSpPr/>
              <p:nvPr/>
            </p:nvSpPr>
            <p:spPr>
              <a:xfrm>
                <a:off x="2232950" y="5186125"/>
                <a:ext cx="200900" cy="200900"/>
              </a:xfrm>
              <a:custGeom>
                <a:rect b="b" l="l" r="r" t="t"/>
                <a:pathLst>
                  <a:path extrusionOk="0" h="8036" w="8036">
                    <a:moveTo>
                      <a:pt x="4018" y="1"/>
                    </a:moveTo>
                    <a:cubicBezTo>
                      <a:pt x="1800" y="1"/>
                      <a:pt x="1" y="1800"/>
                      <a:pt x="1" y="4018"/>
                    </a:cubicBezTo>
                    <a:cubicBezTo>
                      <a:pt x="1" y="6237"/>
                      <a:pt x="1800" y="8035"/>
                      <a:pt x="4018" y="8035"/>
                    </a:cubicBezTo>
                    <a:cubicBezTo>
                      <a:pt x="6238" y="8035"/>
                      <a:pt x="8036" y="6237"/>
                      <a:pt x="8036" y="4018"/>
                    </a:cubicBezTo>
                    <a:cubicBezTo>
                      <a:pt x="8036" y="1800"/>
                      <a:pt x="6238" y="1"/>
                      <a:pt x="40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0"/>
              <p:cNvSpPr/>
              <p:nvPr/>
            </p:nvSpPr>
            <p:spPr>
              <a:xfrm>
                <a:off x="3441500" y="5186125"/>
                <a:ext cx="200875" cy="200900"/>
              </a:xfrm>
              <a:custGeom>
                <a:rect b="b" l="l" r="r" t="t"/>
                <a:pathLst>
                  <a:path extrusionOk="0" h="8036" w="8035">
                    <a:moveTo>
                      <a:pt x="4018" y="1"/>
                    </a:moveTo>
                    <a:cubicBezTo>
                      <a:pt x="1799" y="1"/>
                      <a:pt x="0" y="1800"/>
                      <a:pt x="0" y="4018"/>
                    </a:cubicBezTo>
                    <a:cubicBezTo>
                      <a:pt x="0" y="6237"/>
                      <a:pt x="1799" y="8035"/>
                      <a:pt x="4018" y="8035"/>
                    </a:cubicBezTo>
                    <a:cubicBezTo>
                      <a:pt x="6236" y="8035"/>
                      <a:pt x="8035" y="6237"/>
                      <a:pt x="8035" y="4018"/>
                    </a:cubicBezTo>
                    <a:cubicBezTo>
                      <a:pt x="8035" y="1800"/>
                      <a:pt x="6236" y="1"/>
                      <a:pt x="40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0"/>
              <p:cNvSpPr/>
              <p:nvPr/>
            </p:nvSpPr>
            <p:spPr>
              <a:xfrm>
                <a:off x="1895425" y="5115125"/>
                <a:ext cx="153600" cy="82575"/>
              </a:xfrm>
              <a:custGeom>
                <a:rect b="b" l="l" r="r" t="t"/>
                <a:pathLst>
                  <a:path extrusionOk="0" h="3303" w="6144">
                    <a:moveTo>
                      <a:pt x="65" y="0"/>
                    </a:moveTo>
                    <a:cubicBezTo>
                      <a:pt x="29" y="0"/>
                      <a:pt x="0" y="29"/>
                      <a:pt x="0" y="65"/>
                    </a:cubicBezTo>
                    <a:lnTo>
                      <a:pt x="0" y="3238"/>
                    </a:lnTo>
                    <a:cubicBezTo>
                      <a:pt x="0" y="3274"/>
                      <a:pt x="29" y="3302"/>
                      <a:pt x="65" y="3302"/>
                    </a:cubicBezTo>
                    <a:lnTo>
                      <a:pt x="6079" y="3302"/>
                    </a:lnTo>
                    <a:cubicBezTo>
                      <a:pt x="6115" y="3302"/>
                      <a:pt x="6143" y="3274"/>
                      <a:pt x="6143" y="3238"/>
                    </a:cubicBezTo>
                    <a:lnTo>
                      <a:pt x="6143" y="65"/>
                    </a:lnTo>
                    <a:cubicBezTo>
                      <a:pt x="6143" y="29"/>
                      <a:pt x="6115" y="0"/>
                      <a:pt x="60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70"/>
              <p:cNvSpPr/>
              <p:nvPr/>
            </p:nvSpPr>
            <p:spPr>
              <a:xfrm>
                <a:off x="2294675" y="5247825"/>
                <a:ext cx="77500" cy="77525"/>
              </a:xfrm>
              <a:custGeom>
                <a:rect b="b" l="l" r="r" t="t"/>
                <a:pathLst>
                  <a:path extrusionOk="0" h="3101" w="3100">
                    <a:moveTo>
                      <a:pt x="1549" y="0"/>
                    </a:moveTo>
                    <a:cubicBezTo>
                      <a:pt x="695" y="0"/>
                      <a:pt x="1" y="694"/>
                      <a:pt x="1" y="1550"/>
                    </a:cubicBezTo>
                    <a:cubicBezTo>
                      <a:pt x="1" y="2406"/>
                      <a:pt x="695" y="3100"/>
                      <a:pt x="1549" y="3100"/>
                    </a:cubicBezTo>
                    <a:cubicBezTo>
                      <a:pt x="2405" y="3100"/>
                      <a:pt x="3099" y="2406"/>
                      <a:pt x="3099" y="1550"/>
                    </a:cubicBezTo>
                    <a:cubicBezTo>
                      <a:pt x="3099" y="694"/>
                      <a:pt x="2405" y="0"/>
                      <a:pt x="15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0"/>
              <p:cNvSpPr/>
              <p:nvPr/>
            </p:nvSpPr>
            <p:spPr>
              <a:xfrm>
                <a:off x="3503175" y="5247825"/>
                <a:ext cx="77525" cy="77525"/>
              </a:xfrm>
              <a:custGeom>
                <a:rect b="b" l="l" r="r" t="t"/>
                <a:pathLst>
                  <a:path extrusionOk="0" h="3101" w="3101">
                    <a:moveTo>
                      <a:pt x="1551" y="0"/>
                    </a:moveTo>
                    <a:cubicBezTo>
                      <a:pt x="695" y="0"/>
                      <a:pt x="1" y="694"/>
                      <a:pt x="1" y="1550"/>
                    </a:cubicBezTo>
                    <a:cubicBezTo>
                      <a:pt x="1" y="2406"/>
                      <a:pt x="695" y="3100"/>
                      <a:pt x="1551" y="3100"/>
                    </a:cubicBezTo>
                    <a:cubicBezTo>
                      <a:pt x="2407" y="3100"/>
                      <a:pt x="3101" y="2406"/>
                      <a:pt x="3101" y="1550"/>
                    </a:cubicBezTo>
                    <a:cubicBezTo>
                      <a:pt x="3101" y="694"/>
                      <a:pt x="2407" y="0"/>
                      <a:pt x="15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0"/>
              <p:cNvSpPr/>
              <p:nvPr/>
            </p:nvSpPr>
            <p:spPr>
              <a:xfrm>
                <a:off x="3657650" y="4986650"/>
                <a:ext cx="103750" cy="103750"/>
              </a:xfrm>
              <a:custGeom>
                <a:rect b="b" l="l" r="r" t="t"/>
                <a:pathLst>
                  <a:path extrusionOk="0" h="4150" w="4150">
                    <a:moveTo>
                      <a:pt x="2075" y="1"/>
                    </a:moveTo>
                    <a:cubicBezTo>
                      <a:pt x="930" y="1"/>
                      <a:pt x="1" y="928"/>
                      <a:pt x="1" y="2075"/>
                    </a:cubicBezTo>
                    <a:cubicBezTo>
                      <a:pt x="1" y="3220"/>
                      <a:pt x="930" y="4150"/>
                      <a:pt x="2075" y="4150"/>
                    </a:cubicBezTo>
                    <a:cubicBezTo>
                      <a:pt x="3222" y="4150"/>
                      <a:pt x="4150" y="3220"/>
                      <a:pt x="4150" y="2075"/>
                    </a:cubicBezTo>
                    <a:cubicBezTo>
                      <a:pt x="4150" y="928"/>
                      <a:pt x="3222" y="1"/>
                      <a:pt x="2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0"/>
              <p:cNvSpPr/>
              <p:nvPr/>
            </p:nvSpPr>
            <p:spPr>
              <a:xfrm>
                <a:off x="2433825" y="4559100"/>
                <a:ext cx="1297800" cy="52350"/>
              </a:xfrm>
              <a:custGeom>
                <a:rect b="b" l="l" r="r" t="t"/>
                <a:pathLst>
                  <a:path extrusionOk="0" h="2094" w="51912">
                    <a:moveTo>
                      <a:pt x="40" y="0"/>
                    </a:moveTo>
                    <a:cubicBezTo>
                      <a:pt x="19" y="0"/>
                      <a:pt x="1" y="17"/>
                      <a:pt x="1" y="39"/>
                    </a:cubicBezTo>
                    <a:lnTo>
                      <a:pt x="1" y="2054"/>
                    </a:lnTo>
                    <a:cubicBezTo>
                      <a:pt x="1" y="2075"/>
                      <a:pt x="19" y="2093"/>
                      <a:pt x="40" y="2093"/>
                    </a:cubicBezTo>
                    <a:lnTo>
                      <a:pt x="51872" y="2093"/>
                    </a:lnTo>
                    <a:cubicBezTo>
                      <a:pt x="51893" y="2093"/>
                      <a:pt x="51911" y="2075"/>
                      <a:pt x="51911" y="2054"/>
                    </a:cubicBezTo>
                    <a:lnTo>
                      <a:pt x="51911" y="39"/>
                    </a:lnTo>
                    <a:cubicBezTo>
                      <a:pt x="51911" y="17"/>
                      <a:pt x="51893" y="0"/>
                      <a:pt x="5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0"/>
              <p:cNvSpPr/>
              <p:nvPr/>
            </p:nvSpPr>
            <p:spPr>
              <a:xfrm>
                <a:off x="2456800" y="4875425"/>
                <a:ext cx="122650" cy="77025"/>
              </a:xfrm>
              <a:custGeom>
                <a:rect b="b" l="l" r="r" t="t"/>
                <a:pathLst>
                  <a:path extrusionOk="0" h="3081" w="4906">
                    <a:moveTo>
                      <a:pt x="50" y="1"/>
                    </a:moveTo>
                    <a:cubicBezTo>
                      <a:pt x="23" y="1"/>
                      <a:pt x="1" y="23"/>
                      <a:pt x="1" y="50"/>
                    </a:cubicBezTo>
                    <a:lnTo>
                      <a:pt x="1" y="3030"/>
                    </a:lnTo>
                    <a:cubicBezTo>
                      <a:pt x="1" y="3058"/>
                      <a:pt x="23" y="3081"/>
                      <a:pt x="50" y="3081"/>
                    </a:cubicBezTo>
                    <a:lnTo>
                      <a:pt x="4856" y="3081"/>
                    </a:lnTo>
                    <a:cubicBezTo>
                      <a:pt x="4883" y="3081"/>
                      <a:pt x="4905" y="3058"/>
                      <a:pt x="4905" y="3030"/>
                    </a:cubicBezTo>
                    <a:lnTo>
                      <a:pt x="4905" y="50"/>
                    </a:lnTo>
                    <a:cubicBezTo>
                      <a:pt x="4905" y="23"/>
                      <a:pt x="4883" y="1"/>
                      <a:pt x="48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 name="Google Shape;840;p70"/>
          <p:cNvGrpSpPr/>
          <p:nvPr/>
        </p:nvGrpSpPr>
        <p:grpSpPr>
          <a:xfrm>
            <a:off x="455648" y="1379158"/>
            <a:ext cx="1069816" cy="1171484"/>
            <a:chOff x="5249585" y="-652660"/>
            <a:chExt cx="1566348" cy="1543660"/>
          </a:xfrm>
        </p:grpSpPr>
        <p:sp>
          <p:nvSpPr>
            <p:cNvPr id="841" name="Google Shape;841;p70"/>
            <p:cNvSpPr/>
            <p:nvPr/>
          </p:nvSpPr>
          <p:spPr>
            <a:xfrm>
              <a:off x="5249585" y="-652660"/>
              <a:ext cx="1061225" cy="684050"/>
            </a:xfrm>
            <a:custGeom>
              <a:rect b="b" l="l" r="r" t="t"/>
              <a:pathLst>
                <a:path extrusionOk="0" h="27362" w="42449">
                  <a:moveTo>
                    <a:pt x="17128" y="0"/>
                  </a:moveTo>
                  <a:lnTo>
                    <a:pt x="16549" y="55"/>
                  </a:lnTo>
                  <a:lnTo>
                    <a:pt x="16025" y="111"/>
                  </a:lnTo>
                  <a:lnTo>
                    <a:pt x="15474" y="221"/>
                  </a:lnTo>
                  <a:lnTo>
                    <a:pt x="14950" y="331"/>
                  </a:lnTo>
                  <a:lnTo>
                    <a:pt x="14425" y="497"/>
                  </a:lnTo>
                  <a:lnTo>
                    <a:pt x="13901" y="662"/>
                  </a:lnTo>
                  <a:lnTo>
                    <a:pt x="13405" y="855"/>
                  </a:lnTo>
                  <a:lnTo>
                    <a:pt x="12936" y="1076"/>
                  </a:lnTo>
                  <a:lnTo>
                    <a:pt x="12467" y="1297"/>
                  </a:lnTo>
                  <a:lnTo>
                    <a:pt x="11998" y="1572"/>
                  </a:lnTo>
                  <a:lnTo>
                    <a:pt x="11557" y="1848"/>
                  </a:lnTo>
                  <a:lnTo>
                    <a:pt x="11116" y="2152"/>
                  </a:lnTo>
                  <a:lnTo>
                    <a:pt x="10702" y="2483"/>
                  </a:lnTo>
                  <a:lnTo>
                    <a:pt x="10316" y="2814"/>
                  </a:lnTo>
                  <a:lnTo>
                    <a:pt x="9930" y="3200"/>
                  </a:lnTo>
                  <a:lnTo>
                    <a:pt x="9571" y="3558"/>
                  </a:lnTo>
                  <a:lnTo>
                    <a:pt x="9212" y="3972"/>
                  </a:lnTo>
                  <a:lnTo>
                    <a:pt x="8881" y="4386"/>
                  </a:lnTo>
                  <a:lnTo>
                    <a:pt x="8578" y="4800"/>
                  </a:lnTo>
                  <a:lnTo>
                    <a:pt x="8302" y="5241"/>
                  </a:lnTo>
                  <a:lnTo>
                    <a:pt x="8026" y="5710"/>
                  </a:lnTo>
                  <a:lnTo>
                    <a:pt x="7778" y="6179"/>
                  </a:lnTo>
                  <a:lnTo>
                    <a:pt x="7558" y="6648"/>
                  </a:lnTo>
                  <a:lnTo>
                    <a:pt x="7364" y="7144"/>
                  </a:lnTo>
                  <a:lnTo>
                    <a:pt x="7171" y="7668"/>
                  </a:lnTo>
                  <a:lnTo>
                    <a:pt x="7033" y="8165"/>
                  </a:lnTo>
                  <a:lnTo>
                    <a:pt x="6896" y="8716"/>
                  </a:lnTo>
                  <a:lnTo>
                    <a:pt x="6813" y="9240"/>
                  </a:lnTo>
                  <a:lnTo>
                    <a:pt x="6730" y="9792"/>
                  </a:lnTo>
                  <a:lnTo>
                    <a:pt x="6675" y="10344"/>
                  </a:lnTo>
                  <a:lnTo>
                    <a:pt x="6675" y="10923"/>
                  </a:lnTo>
                  <a:lnTo>
                    <a:pt x="5958" y="11061"/>
                  </a:lnTo>
                  <a:lnTo>
                    <a:pt x="5296" y="11254"/>
                  </a:lnTo>
                  <a:lnTo>
                    <a:pt x="4634" y="11502"/>
                  </a:lnTo>
                  <a:lnTo>
                    <a:pt x="4027" y="11805"/>
                  </a:lnTo>
                  <a:lnTo>
                    <a:pt x="3448" y="12164"/>
                  </a:lnTo>
                  <a:lnTo>
                    <a:pt x="2896" y="12578"/>
                  </a:lnTo>
                  <a:lnTo>
                    <a:pt x="2372" y="13019"/>
                  </a:lnTo>
                  <a:lnTo>
                    <a:pt x="1903" y="13515"/>
                  </a:lnTo>
                  <a:lnTo>
                    <a:pt x="1489" y="14067"/>
                  </a:lnTo>
                  <a:lnTo>
                    <a:pt x="1103" y="14619"/>
                  </a:lnTo>
                  <a:lnTo>
                    <a:pt x="772" y="15226"/>
                  </a:lnTo>
                  <a:lnTo>
                    <a:pt x="497" y="15860"/>
                  </a:lnTo>
                  <a:lnTo>
                    <a:pt x="276" y="16522"/>
                  </a:lnTo>
                  <a:lnTo>
                    <a:pt x="110" y="17211"/>
                  </a:lnTo>
                  <a:lnTo>
                    <a:pt x="28" y="17929"/>
                  </a:lnTo>
                  <a:lnTo>
                    <a:pt x="0" y="18287"/>
                  </a:lnTo>
                  <a:lnTo>
                    <a:pt x="0" y="18673"/>
                  </a:lnTo>
                  <a:lnTo>
                    <a:pt x="0" y="19059"/>
                  </a:lnTo>
                  <a:lnTo>
                    <a:pt x="28" y="19473"/>
                  </a:lnTo>
                  <a:lnTo>
                    <a:pt x="83" y="19859"/>
                  </a:lnTo>
                  <a:lnTo>
                    <a:pt x="138" y="20246"/>
                  </a:lnTo>
                  <a:lnTo>
                    <a:pt x="248" y="20632"/>
                  </a:lnTo>
                  <a:lnTo>
                    <a:pt x="331" y="20990"/>
                  </a:lnTo>
                  <a:lnTo>
                    <a:pt x="469" y="21349"/>
                  </a:lnTo>
                  <a:lnTo>
                    <a:pt x="607" y="21707"/>
                  </a:lnTo>
                  <a:lnTo>
                    <a:pt x="772" y="22066"/>
                  </a:lnTo>
                  <a:lnTo>
                    <a:pt x="938" y="22397"/>
                  </a:lnTo>
                  <a:lnTo>
                    <a:pt x="1131" y="22728"/>
                  </a:lnTo>
                  <a:lnTo>
                    <a:pt x="1324" y="23059"/>
                  </a:lnTo>
                  <a:lnTo>
                    <a:pt x="1545" y="23362"/>
                  </a:lnTo>
                  <a:lnTo>
                    <a:pt x="1793" y="23666"/>
                  </a:lnTo>
                  <a:lnTo>
                    <a:pt x="2041" y="23942"/>
                  </a:lnTo>
                  <a:lnTo>
                    <a:pt x="2289" y="24217"/>
                  </a:lnTo>
                  <a:lnTo>
                    <a:pt x="2565" y="24466"/>
                  </a:lnTo>
                  <a:lnTo>
                    <a:pt x="2841" y="24714"/>
                  </a:lnTo>
                  <a:lnTo>
                    <a:pt x="3144" y="24962"/>
                  </a:lnTo>
                  <a:lnTo>
                    <a:pt x="3448" y="25183"/>
                  </a:lnTo>
                  <a:lnTo>
                    <a:pt x="3779" y="25376"/>
                  </a:lnTo>
                  <a:lnTo>
                    <a:pt x="4110" y="25569"/>
                  </a:lnTo>
                  <a:lnTo>
                    <a:pt x="4441" y="25734"/>
                  </a:lnTo>
                  <a:lnTo>
                    <a:pt x="4772" y="25900"/>
                  </a:lnTo>
                  <a:lnTo>
                    <a:pt x="5130" y="26038"/>
                  </a:lnTo>
                  <a:lnTo>
                    <a:pt x="5516" y="26148"/>
                  </a:lnTo>
                  <a:lnTo>
                    <a:pt x="5875" y="26258"/>
                  </a:lnTo>
                  <a:lnTo>
                    <a:pt x="6261" y="26341"/>
                  </a:lnTo>
                  <a:lnTo>
                    <a:pt x="6647" y="26424"/>
                  </a:lnTo>
                  <a:lnTo>
                    <a:pt x="7033" y="26479"/>
                  </a:lnTo>
                  <a:lnTo>
                    <a:pt x="7447" y="26507"/>
                  </a:lnTo>
                  <a:lnTo>
                    <a:pt x="7833" y="26507"/>
                  </a:lnTo>
                  <a:lnTo>
                    <a:pt x="8440" y="26479"/>
                  </a:lnTo>
                  <a:lnTo>
                    <a:pt x="8992" y="26424"/>
                  </a:lnTo>
                  <a:lnTo>
                    <a:pt x="9571" y="26314"/>
                  </a:lnTo>
                  <a:lnTo>
                    <a:pt x="10123" y="26176"/>
                  </a:lnTo>
                  <a:lnTo>
                    <a:pt x="10647" y="26010"/>
                  </a:lnTo>
                  <a:lnTo>
                    <a:pt x="11143" y="25790"/>
                  </a:lnTo>
                  <a:lnTo>
                    <a:pt x="11640" y="25514"/>
                  </a:lnTo>
                  <a:lnTo>
                    <a:pt x="12109" y="25238"/>
                  </a:lnTo>
                  <a:lnTo>
                    <a:pt x="12826" y="25707"/>
                  </a:lnTo>
                  <a:lnTo>
                    <a:pt x="13570" y="26120"/>
                  </a:lnTo>
                  <a:lnTo>
                    <a:pt x="13929" y="26314"/>
                  </a:lnTo>
                  <a:lnTo>
                    <a:pt x="14343" y="26507"/>
                  </a:lnTo>
                  <a:lnTo>
                    <a:pt x="14729" y="26645"/>
                  </a:lnTo>
                  <a:lnTo>
                    <a:pt x="15143" y="26810"/>
                  </a:lnTo>
                  <a:lnTo>
                    <a:pt x="15556" y="26920"/>
                  </a:lnTo>
                  <a:lnTo>
                    <a:pt x="15970" y="27031"/>
                  </a:lnTo>
                  <a:lnTo>
                    <a:pt x="16384" y="27141"/>
                  </a:lnTo>
                  <a:lnTo>
                    <a:pt x="16825" y="27224"/>
                  </a:lnTo>
                  <a:lnTo>
                    <a:pt x="17266" y="27279"/>
                  </a:lnTo>
                  <a:lnTo>
                    <a:pt x="17708" y="27334"/>
                  </a:lnTo>
                  <a:lnTo>
                    <a:pt x="18149" y="27362"/>
                  </a:lnTo>
                  <a:lnTo>
                    <a:pt x="19197" y="27362"/>
                  </a:lnTo>
                  <a:lnTo>
                    <a:pt x="19749" y="27307"/>
                  </a:lnTo>
                  <a:lnTo>
                    <a:pt x="20328" y="27224"/>
                  </a:lnTo>
                  <a:lnTo>
                    <a:pt x="20880" y="27141"/>
                  </a:lnTo>
                  <a:lnTo>
                    <a:pt x="21431" y="27003"/>
                  </a:lnTo>
                  <a:lnTo>
                    <a:pt x="21955" y="26838"/>
                  </a:lnTo>
                  <a:lnTo>
                    <a:pt x="22479" y="26672"/>
                  </a:lnTo>
                  <a:lnTo>
                    <a:pt x="23003" y="26451"/>
                  </a:lnTo>
                  <a:lnTo>
                    <a:pt x="23500" y="26231"/>
                  </a:lnTo>
                  <a:lnTo>
                    <a:pt x="23969" y="25955"/>
                  </a:lnTo>
                  <a:lnTo>
                    <a:pt x="24438" y="25679"/>
                  </a:lnTo>
                  <a:lnTo>
                    <a:pt x="24879" y="25376"/>
                  </a:lnTo>
                  <a:lnTo>
                    <a:pt x="25320" y="25072"/>
                  </a:lnTo>
                  <a:lnTo>
                    <a:pt x="25762" y="24714"/>
                  </a:lnTo>
                  <a:lnTo>
                    <a:pt x="26148" y="24355"/>
                  </a:lnTo>
                  <a:lnTo>
                    <a:pt x="26534" y="23969"/>
                  </a:lnTo>
                  <a:lnTo>
                    <a:pt x="27058" y="24107"/>
                  </a:lnTo>
                  <a:lnTo>
                    <a:pt x="27610" y="24217"/>
                  </a:lnTo>
                  <a:lnTo>
                    <a:pt x="28134" y="24272"/>
                  </a:lnTo>
                  <a:lnTo>
                    <a:pt x="29265" y="24272"/>
                  </a:lnTo>
                  <a:lnTo>
                    <a:pt x="29816" y="24217"/>
                  </a:lnTo>
                  <a:lnTo>
                    <a:pt x="30340" y="24107"/>
                  </a:lnTo>
                  <a:lnTo>
                    <a:pt x="30864" y="23969"/>
                  </a:lnTo>
                  <a:lnTo>
                    <a:pt x="31388" y="23831"/>
                  </a:lnTo>
                  <a:lnTo>
                    <a:pt x="31857" y="23611"/>
                  </a:lnTo>
                  <a:lnTo>
                    <a:pt x="32354" y="23390"/>
                  </a:lnTo>
                  <a:lnTo>
                    <a:pt x="32795" y="23142"/>
                  </a:lnTo>
                  <a:lnTo>
                    <a:pt x="33209" y="23445"/>
                  </a:lnTo>
                  <a:lnTo>
                    <a:pt x="33623" y="23721"/>
                  </a:lnTo>
                  <a:lnTo>
                    <a:pt x="34064" y="23969"/>
                  </a:lnTo>
                  <a:lnTo>
                    <a:pt x="34533" y="24162"/>
                  </a:lnTo>
                  <a:lnTo>
                    <a:pt x="35029" y="24328"/>
                  </a:lnTo>
                  <a:lnTo>
                    <a:pt x="35526" y="24438"/>
                  </a:lnTo>
                  <a:lnTo>
                    <a:pt x="36050" y="24493"/>
                  </a:lnTo>
                  <a:lnTo>
                    <a:pt x="36601" y="24521"/>
                  </a:lnTo>
                  <a:lnTo>
                    <a:pt x="37181" y="24493"/>
                  </a:lnTo>
                  <a:lnTo>
                    <a:pt x="37760" y="24410"/>
                  </a:lnTo>
                  <a:lnTo>
                    <a:pt x="38339" y="24272"/>
                  </a:lnTo>
                  <a:lnTo>
                    <a:pt x="38863" y="24079"/>
                  </a:lnTo>
                  <a:lnTo>
                    <a:pt x="39387" y="23831"/>
                  </a:lnTo>
                  <a:lnTo>
                    <a:pt x="39856" y="23528"/>
                  </a:lnTo>
                  <a:lnTo>
                    <a:pt x="40325" y="23197"/>
                  </a:lnTo>
                  <a:lnTo>
                    <a:pt x="40739" y="22811"/>
                  </a:lnTo>
                  <a:lnTo>
                    <a:pt x="41125" y="22397"/>
                  </a:lnTo>
                  <a:lnTo>
                    <a:pt x="41456" y="21928"/>
                  </a:lnTo>
                  <a:lnTo>
                    <a:pt x="41732" y="21459"/>
                  </a:lnTo>
                  <a:lnTo>
                    <a:pt x="41980" y="20935"/>
                  </a:lnTo>
                  <a:lnTo>
                    <a:pt x="42201" y="20411"/>
                  </a:lnTo>
                  <a:lnTo>
                    <a:pt x="42338" y="19832"/>
                  </a:lnTo>
                  <a:lnTo>
                    <a:pt x="42421" y="19253"/>
                  </a:lnTo>
                  <a:lnTo>
                    <a:pt x="42449" y="18673"/>
                  </a:lnTo>
                  <a:lnTo>
                    <a:pt x="42421" y="18067"/>
                  </a:lnTo>
                  <a:lnTo>
                    <a:pt x="42338" y="17487"/>
                  </a:lnTo>
                  <a:lnTo>
                    <a:pt x="42201" y="16908"/>
                  </a:lnTo>
                  <a:lnTo>
                    <a:pt x="41980" y="16384"/>
                  </a:lnTo>
                  <a:lnTo>
                    <a:pt x="41732" y="15860"/>
                  </a:lnTo>
                  <a:lnTo>
                    <a:pt x="41456" y="15391"/>
                  </a:lnTo>
                  <a:lnTo>
                    <a:pt x="41125" y="14922"/>
                  </a:lnTo>
                  <a:lnTo>
                    <a:pt x="40739" y="14508"/>
                  </a:lnTo>
                  <a:lnTo>
                    <a:pt x="40325" y="14150"/>
                  </a:lnTo>
                  <a:lnTo>
                    <a:pt x="39856" y="13791"/>
                  </a:lnTo>
                  <a:lnTo>
                    <a:pt x="39387" y="13515"/>
                  </a:lnTo>
                  <a:lnTo>
                    <a:pt x="38863" y="13267"/>
                  </a:lnTo>
                  <a:lnTo>
                    <a:pt x="38339" y="13074"/>
                  </a:lnTo>
                  <a:lnTo>
                    <a:pt x="37760" y="12909"/>
                  </a:lnTo>
                  <a:lnTo>
                    <a:pt x="37181" y="12826"/>
                  </a:lnTo>
                  <a:lnTo>
                    <a:pt x="36601" y="12798"/>
                  </a:lnTo>
                  <a:lnTo>
                    <a:pt x="36215" y="12826"/>
                  </a:lnTo>
                  <a:lnTo>
                    <a:pt x="35829" y="12854"/>
                  </a:lnTo>
                  <a:lnTo>
                    <a:pt x="35581" y="12357"/>
                  </a:lnTo>
                  <a:lnTo>
                    <a:pt x="35277" y="11916"/>
                  </a:lnTo>
                  <a:lnTo>
                    <a:pt x="34974" y="11474"/>
                  </a:lnTo>
                  <a:lnTo>
                    <a:pt x="34615" y="11033"/>
                  </a:lnTo>
                  <a:lnTo>
                    <a:pt x="34229" y="10647"/>
                  </a:lnTo>
                  <a:lnTo>
                    <a:pt x="33843" y="10288"/>
                  </a:lnTo>
                  <a:lnTo>
                    <a:pt x="33402" y="9957"/>
                  </a:lnTo>
                  <a:lnTo>
                    <a:pt x="32961" y="9626"/>
                  </a:lnTo>
                  <a:lnTo>
                    <a:pt x="32492" y="9351"/>
                  </a:lnTo>
                  <a:lnTo>
                    <a:pt x="31995" y="9102"/>
                  </a:lnTo>
                  <a:lnTo>
                    <a:pt x="31471" y="8909"/>
                  </a:lnTo>
                  <a:lnTo>
                    <a:pt x="30947" y="8716"/>
                  </a:lnTo>
                  <a:lnTo>
                    <a:pt x="30423" y="8578"/>
                  </a:lnTo>
                  <a:lnTo>
                    <a:pt x="29844" y="8468"/>
                  </a:lnTo>
                  <a:lnTo>
                    <a:pt x="29292" y="8413"/>
                  </a:lnTo>
                  <a:lnTo>
                    <a:pt x="28713" y="8385"/>
                  </a:lnTo>
                  <a:lnTo>
                    <a:pt x="28382" y="8413"/>
                  </a:lnTo>
                  <a:lnTo>
                    <a:pt x="28272" y="7972"/>
                  </a:lnTo>
                  <a:lnTo>
                    <a:pt x="28134" y="7530"/>
                  </a:lnTo>
                  <a:lnTo>
                    <a:pt x="27968" y="7089"/>
                  </a:lnTo>
                  <a:lnTo>
                    <a:pt x="27803" y="6675"/>
                  </a:lnTo>
                  <a:lnTo>
                    <a:pt x="27610" y="6261"/>
                  </a:lnTo>
                  <a:lnTo>
                    <a:pt x="27417" y="5848"/>
                  </a:lnTo>
                  <a:lnTo>
                    <a:pt x="27196" y="5434"/>
                  </a:lnTo>
                  <a:lnTo>
                    <a:pt x="26948" y="5048"/>
                  </a:lnTo>
                  <a:lnTo>
                    <a:pt x="26699" y="4689"/>
                  </a:lnTo>
                  <a:lnTo>
                    <a:pt x="26424" y="4331"/>
                  </a:lnTo>
                  <a:lnTo>
                    <a:pt x="26148" y="3972"/>
                  </a:lnTo>
                  <a:lnTo>
                    <a:pt x="25844" y="3641"/>
                  </a:lnTo>
                  <a:lnTo>
                    <a:pt x="25541" y="3310"/>
                  </a:lnTo>
                  <a:lnTo>
                    <a:pt x="25210" y="2979"/>
                  </a:lnTo>
                  <a:lnTo>
                    <a:pt x="24879" y="2676"/>
                  </a:lnTo>
                  <a:lnTo>
                    <a:pt x="24548" y="2400"/>
                  </a:lnTo>
                  <a:lnTo>
                    <a:pt x="24189" y="2124"/>
                  </a:lnTo>
                  <a:lnTo>
                    <a:pt x="23803" y="1848"/>
                  </a:lnTo>
                  <a:lnTo>
                    <a:pt x="23417" y="1628"/>
                  </a:lnTo>
                  <a:lnTo>
                    <a:pt x="23031" y="1379"/>
                  </a:lnTo>
                  <a:lnTo>
                    <a:pt x="22645" y="1159"/>
                  </a:lnTo>
                  <a:lnTo>
                    <a:pt x="22231" y="966"/>
                  </a:lnTo>
                  <a:lnTo>
                    <a:pt x="21817" y="800"/>
                  </a:lnTo>
                  <a:lnTo>
                    <a:pt x="21376" y="635"/>
                  </a:lnTo>
                  <a:lnTo>
                    <a:pt x="20935" y="497"/>
                  </a:lnTo>
                  <a:lnTo>
                    <a:pt x="20493" y="359"/>
                  </a:lnTo>
                  <a:lnTo>
                    <a:pt x="20052" y="249"/>
                  </a:lnTo>
                  <a:lnTo>
                    <a:pt x="19583" y="166"/>
                  </a:lnTo>
                  <a:lnTo>
                    <a:pt x="19114" y="83"/>
                  </a:lnTo>
                  <a:lnTo>
                    <a:pt x="18645" y="28"/>
                  </a:lnTo>
                  <a:lnTo>
                    <a:pt x="181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0"/>
            <p:cNvSpPr/>
            <p:nvPr/>
          </p:nvSpPr>
          <p:spPr>
            <a:xfrm>
              <a:off x="5814683" y="271075"/>
              <a:ext cx="1001250" cy="619925"/>
            </a:xfrm>
            <a:custGeom>
              <a:rect b="b" l="l" r="r" t="t"/>
              <a:pathLst>
                <a:path extrusionOk="0" h="24797" w="40050">
                  <a:moveTo>
                    <a:pt x="18232" y="0"/>
                  </a:moveTo>
                  <a:lnTo>
                    <a:pt x="17708" y="28"/>
                  </a:lnTo>
                  <a:lnTo>
                    <a:pt x="17184" y="83"/>
                  </a:lnTo>
                  <a:lnTo>
                    <a:pt x="16687" y="165"/>
                  </a:lnTo>
                  <a:lnTo>
                    <a:pt x="16191" y="276"/>
                  </a:lnTo>
                  <a:lnTo>
                    <a:pt x="15694" y="386"/>
                  </a:lnTo>
                  <a:lnTo>
                    <a:pt x="15198" y="524"/>
                  </a:lnTo>
                  <a:lnTo>
                    <a:pt x="14729" y="662"/>
                  </a:lnTo>
                  <a:lnTo>
                    <a:pt x="14233" y="855"/>
                  </a:lnTo>
                  <a:lnTo>
                    <a:pt x="13791" y="1048"/>
                  </a:lnTo>
                  <a:lnTo>
                    <a:pt x="13322" y="1241"/>
                  </a:lnTo>
                  <a:lnTo>
                    <a:pt x="12881" y="1462"/>
                  </a:lnTo>
                  <a:lnTo>
                    <a:pt x="12467" y="1710"/>
                  </a:lnTo>
                  <a:lnTo>
                    <a:pt x="12026" y="1986"/>
                  </a:lnTo>
                  <a:lnTo>
                    <a:pt x="11612" y="2262"/>
                  </a:lnTo>
                  <a:lnTo>
                    <a:pt x="11226" y="2538"/>
                  </a:lnTo>
                  <a:lnTo>
                    <a:pt x="10840" y="2869"/>
                  </a:lnTo>
                  <a:lnTo>
                    <a:pt x="10454" y="3172"/>
                  </a:lnTo>
                  <a:lnTo>
                    <a:pt x="10095" y="3531"/>
                  </a:lnTo>
                  <a:lnTo>
                    <a:pt x="9737" y="3889"/>
                  </a:lnTo>
                  <a:lnTo>
                    <a:pt x="9406" y="4248"/>
                  </a:lnTo>
                  <a:lnTo>
                    <a:pt x="9102" y="4634"/>
                  </a:lnTo>
                  <a:lnTo>
                    <a:pt x="8799" y="5020"/>
                  </a:lnTo>
                  <a:lnTo>
                    <a:pt x="8496" y="5434"/>
                  </a:lnTo>
                  <a:lnTo>
                    <a:pt x="8220" y="5847"/>
                  </a:lnTo>
                  <a:lnTo>
                    <a:pt x="7971" y="6261"/>
                  </a:lnTo>
                  <a:lnTo>
                    <a:pt x="7723" y="6702"/>
                  </a:lnTo>
                  <a:lnTo>
                    <a:pt x="7503" y="7171"/>
                  </a:lnTo>
                  <a:lnTo>
                    <a:pt x="7309" y="7613"/>
                  </a:lnTo>
                  <a:lnTo>
                    <a:pt x="7116" y="8109"/>
                  </a:lnTo>
                  <a:lnTo>
                    <a:pt x="6951" y="8578"/>
                  </a:lnTo>
                  <a:lnTo>
                    <a:pt x="6813" y="9074"/>
                  </a:lnTo>
                  <a:lnTo>
                    <a:pt x="6151" y="9130"/>
                  </a:lnTo>
                  <a:lnTo>
                    <a:pt x="5489" y="9268"/>
                  </a:lnTo>
                  <a:lnTo>
                    <a:pt x="4882" y="9433"/>
                  </a:lnTo>
                  <a:lnTo>
                    <a:pt x="4275" y="9654"/>
                  </a:lnTo>
                  <a:lnTo>
                    <a:pt x="3696" y="9957"/>
                  </a:lnTo>
                  <a:lnTo>
                    <a:pt x="3145" y="10288"/>
                  </a:lnTo>
                  <a:lnTo>
                    <a:pt x="2648" y="10674"/>
                  </a:lnTo>
                  <a:lnTo>
                    <a:pt x="2152" y="11088"/>
                  </a:lnTo>
                  <a:lnTo>
                    <a:pt x="1738" y="11557"/>
                  </a:lnTo>
                  <a:lnTo>
                    <a:pt x="1324" y="12053"/>
                  </a:lnTo>
                  <a:lnTo>
                    <a:pt x="966" y="12577"/>
                  </a:lnTo>
                  <a:lnTo>
                    <a:pt x="690" y="13157"/>
                  </a:lnTo>
                  <a:lnTo>
                    <a:pt x="414" y="13763"/>
                  </a:lnTo>
                  <a:lnTo>
                    <a:pt x="221" y="14398"/>
                  </a:lnTo>
                  <a:lnTo>
                    <a:pt x="83" y="15032"/>
                  </a:lnTo>
                  <a:lnTo>
                    <a:pt x="0" y="15722"/>
                  </a:lnTo>
                  <a:lnTo>
                    <a:pt x="0" y="16080"/>
                  </a:lnTo>
                  <a:lnTo>
                    <a:pt x="0" y="16466"/>
                  </a:lnTo>
                  <a:lnTo>
                    <a:pt x="28" y="16825"/>
                  </a:lnTo>
                  <a:lnTo>
                    <a:pt x="55" y="17156"/>
                  </a:lnTo>
                  <a:lnTo>
                    <a:pt x="111" y="17515"/>
                  </a:lnTo>
                  <a:lnTo>
                    <a:pt x="193" y="17873"/>
                  </a:lnTo>
                  <a:lnTo>
                    <a:pt x="276" y="18204"/>
                  </a:lnTo>
                  <a:lnTo>
                    <a:pt x="386" y="18535"/>
                  </a:lnTo>
                  <a:lnTo>
                    <a:pt x="497" y="18866"/>
                  </a:lnTo>
                  <a:lnTo>
                    <a:pt x="635" y="19170"/>
                  </a:lnTo>
                  <a:lnTo>
                    <a:pt x="800" y="19501"/>
                  </a:lnTo>
                  <a:lnTo>
                    <a:pt x="966" y="19804"/>
                  </a:lnTo>
                  <a:lnTo>
                    <a:pt x="1324" y="20383"/>
                  </a:lnTo>
                  <a:lnTo>
                    <a:pt x="1765" y="20907"/>
                  </a:lnTo>
                  <a:lnTo>
                    <a:pt x="2234" y="21404"/>
                  </a:lnTo>
                  <a:lnTo>
                    <a:pt x="2758" y="21845"/>
                  </a:lnTo>
                  <a:lnTo>
                    <a:pt x="3034" y="22066"/>
                  </a:lnTo>
                  <a:lnTo>
                    <a:pt x="3310" y="22259"/>
                  </a:lnTo>
                  <a:lnTo>
                    <a:pt x="3613" y="22424"/>
                  </a:lnTo>
                  <a:lnTo>
                    <a:pt x="3917" y="22590"/>
                  </a:lnTo>
                  <a:lnTo>
                    <a:pt x="4220" y="22755"/>
                  </a:lnTo>
                  <a:lnTo>
                    <a:pt x="4551" y="22866"/>
                  </a:lnTo>
                  <a:lnTo>
                    <a:pt x="4882" y="23003"/>
                  </a:lnTo>
                  <a:lnTo>
                    <a:pt x="5213" y="23114"/>
                  </a:lnTo>
                  <a:lnTo>
                    <a:pt x="5572" y="23197"/>
                  </a:lnTo>
                  <a:lnTo>
                    <a:pt x="5930" y="23252"/>
                  </a:lnTo>
                  <a:lnTo>
                    <a:pt x="6289" y="23307"/>
                  </a:lnTo>
                  <a:lnTo>
                    <a:pt x="6648" y="23334"/>
                  </a:lnTo>
                  <a:lnTo>
                    <a:pt x="7144" y="23362"/>
                  </a:lnTo>
                  <a:lnTo>
                    <a:pt x="7696" y="23334"/>
                  </a:lnTo>
                  <a:lnTo>
                    <a:pt x="8220" y="23279"/>
                  </a:lnTo>
                  <a:lnTo>
                    <a:pt x="8744" y="23169"/>
                  </a:lnTo>
                  <a:lnTo>
                    <a:pt x="9240" y="23031"/>
                  </a:lnTo>
                  <a:lnTo>
                    <a:pt x="9737" y="22866"/>
                  </a:lnTo>
                  <a:lnTo>
                    <a:pt x="10206" y="22672"/>
                  </a:lnTo>
                  <a:lnTo>
                    <a:pt x="10674" y="22424"/>
                  </a:lnTo>
                  <a:lnTo>
                    <a:pt x="11116" y="22148"/>
                  </a:lnTo>
                  <a:lnTo>
                    <a:pt x="11833" y="22700"/>
                  </a:lnTo>
                  <a:lnTo>
                    <a:pt x="12219" y="22921"/>
                  </a:lnTo>
                  <a:lnTo>
                    <a:pt x="12605" y="23169"/>
                  </a:lnTo>
                  <a:lnTo>
                    <a:pt x="12991" y="23390"/>
                  </a:lnTo>
                  <a:lnTo>
                    <a:pt x="13405" y="23583"/>
                  </a:lnTo>
                  <a:lnTo>
                    <a:pt x="13819" y="23776"/>
                  </a:lnTo>
                  <a:lnTo>
                    <a:pt x="14260" y="23941"/>
                  </a:lnTo>
                  <a:lnTo>
                    <a:pt x="14674" y="24107"/>
                  </a:lnTo>
                  <a:lnTo>
                    <a:pt x="15115" y="24245"/>
                  </a:lnTo>
                  <a:lnTo>
                    <a:pt x="15557" y="24383"/>
                  </a:lnTo>
                  <a:lnTo>
                    <a:pt x="16025" y="24493"/>
                  </a:lnTo>
                  <a:lnTo>
                    <a:pt x="16494" y="24603"/>
                  </a:lnTo>
                  <a:lnTo>
                    <a:pt x="16963" y="24658"/>
                  </a:lnTo>
                  <a:lnTo>
                    <a:pt x="17432" y="24741"/>
                  </a:lnTo>
                  <a:lnTo>
                    <a:pt x="17901" y="24769"/>
                  </a:lnTo>
                  <a:lnTo>
                    <a:pt x="18784" y="24796"/>
                  </a:lnTo>
                  <a:lnTo>
                    <a:pt x="19335" y="24796"/>
                  </a:lnTo>
                  <a:lnTo>
                    <a:pt x="19914" y="24741"/>
                  </a:lnTo>
                  <a:lnTo>
                    <a:pt x="20466" y="24686"/>
                  </a:lnTo>
                  <a:lnTo>
                    <a:pt x="21018" y="24603"/>
                  </a:lnTo>
                  <a:lnTo>
                    <a:pt x="21542" y="24493"/>
                  </a:lnTo>
                  <a:lnTo>
                    <a:pt x="22093" y="24355"/>
                  </a:lnTo>
                  <a:lnTo>
                    <a:pt x="22618" y="24189"/>
                  </a:lnTo>
                  <a:lnTo>
                    <a:pt x="23114" y="23996"/>
                  </a:lnTo>
                  <a:lnTo>
                    <a:pt x="23638" y="23803"/>
                  </a:lnTo>
                  <a:lnTo>
                    <a:pt x="24135" y="23583"/>
                  </a:lnTo>
                  <a:lnTo>
                    <a:pt x="24603" y="23334"/>
                  </a:lnTo>
                  <a:lnTo>
                    <a:pt x="25072" y="23059"/>
                  </a:lnTo>
                  <a:lnTo>
                    <a:pt x="25541" y="22783"/>
                  </a:lnTo>
                  <a:lnTo>
                    <a:pt x="25983" y="22479"/>
                  </a:lnTo>
                  <a:lnTo>
                    <a:pt x="26424" y="22148"/>
                  </a:lnTo>
                  <a:lnTo>
                    <a:pt x="26838" y="21817"/>
                  </a:lnTo>
                  <a:lnTo>
                    <a:pt x="27306" y="22176"/>
                  </a:lnTo>
                  <a:lnTo>
                    <a:pt x="27831" y="22507"/>
                  </a:lnTo>
                  <a:lnTo>
                    <a:pt x="28355" y="22810"/>
                  </a:lnTo>
                  <a:lnTo>
                    <a:pt x="28934" y="23059"/>
                  </a:lnTo>
                  <a:lnTo>
                    <a:pt x="29513" y="23252"/>
                  </a:lnTo>
                  <a:lnTo>
                    <a:pt x="30120" y="23417"/>
                  </a:lnTo>
                  <a:lnTo>
                    <a:pt x="30754" y="23555"/>
                  </a:lnTo>
                  <a:lnTo>
                    <a:pt x="31389" y="23610"/>
                  </a:lnTo>
                  <a:lnTo>
                    <a:pt x="31940" y="23638"/>
                  </a:lnTo>
                  <a:lnTo>
                    <a:pt x="32354" y="23610"/>
                  </a:lnTo>
                  <a:lnTo>
                    <a:pt x="32740" y="23583"/>
                  </a:lnTo>
                  <a:lnTo>
                    <a:pt x="33126" y="23555"/>
                  </a:lnTo>
                  <a:lnTo>
                    <a:pt x="33512" y="23472"/>
                  </a:lnTo>
                  <a:lnTo>
                    <a:pt x="33871" y="23390"/>
                  </a:lnTo>
                  <a:lnTo>
                    <a:pt x="34230" y="23307"/>
                  </a:lnTo>
                  <a:lnTo>
                    <a:pt x="34616" y="23197"/>
                  </a:lnTo>
                  <a:lnTo>
                    <a:pt x="34947" y="23059"/>
                  </a:lnTo>
                  <a:lnTo>
                    <a:pt x="35305" y="22893"/>
                  </a:lnTo>
                  <a:lnTo>
                    <a:pt x="35636" y="22728"/>
                  </a:lnTo>
                  <a:lnTo>
                    <a:pt x="35967" y="22562"/>
                  </a:lnTo>
                  <a:lnTo>
                    <a:pt x="36298" y="22369"/>
                  </a:lnTo>
                  <a:lnTo>
                    <a:pt x="36602" y="22148"/>
                  </a:lnTo>
                  <a:lnTo>
                    <a:pt x="36905" y="21928"/>
                  </a:lnTo>
                  <a:lnTo>
                    <a:pt x="37181" y="21707"/>
                  </a:lnTo>
                  <a:lnTo>
                    <a:pt x="37484" y="21459"/>
                  </a:lnTo>
                  <a:lnTo>
                    <a:pt x="37732" y="21183"/>
                  </a:lnTo>
                  <a:lnTo>
                    <a:pt x="37981" y="20935"/>
                  </a:lnTo>
                  <a:lnTo>
                    <a:pt x="38229" y="20631"/>
                  </a:lnTo>
                  <a:lnTo>
                    <a:pt x="38477" y="20356"/>
                  </a:lnTo>
                  <a:lnTo>
                    <a:pt x="38670" y="20025"/>
                  </a:lnTo>
                  <a:lnTo>
                    <a:pt x="38891" y="19721"/>
                  </a:lnTo>
                  <a:lnTo>
                    <a:pt x="39084" y="19390"/>
                  </a:lnTo>
                  <a:lnTo>
                    <a:pt x="39249" y="19059"/>
                  </a:lnTo>
                  <a:lnTo>
                    <a:pt x="39415" y="18701"/>
                  </a:lnTo>
                  <a:lnTo>
                    <a:pt x="39553" y="18370"/>
                  </a:lnTo>
                  <a:lnTo>
                    <a:pt x="39663" y="17983"/>
                  </a:lnTo>
                  <a:lnTo>
                    <a:pt x="39774" y="17625"/>
                  </a:lnTo>
                  <a:lnTo>
                    <a:pt x="39884" y="17239"/>
                  </a:lnTo>
                  <a:lnTo>
                    <a:pt x="39939" y="16853"/>
                  </a:lnTo>
                  <a:lnTo>
                    <a:pt x="39994" y="16466"/>
                  </a:lnTo>
                  <a:lnTo>
                    <a:pt x="40049" y="16080"/>
                  </a:lnTo>
                  <a:lnTo>
                    <a:pt x="40049" y="15639"/>
                  </a:lnTo>
                  <a:lnTo>
                    <a:pt x="40049" y="15225"/>
                  </a:lnTo>
                  <a:lnTo>
                    <a:pt x="40022" y="14839"/>
                  </a:lnTo>
                  <a:lnTo>
                    <a:pt x="39994" y="14425"/>
                  </a:lnTo>
                  <a:lnTo>
                    <a:pt x="39911" y="14039"/>
                  </a:lnTo>
                  <a:lnTo>
                    <a:pt x="39829" y="13626"/>
                  </a:lnTo>
                  <a:lnTo>
                    <a:pt x="39746" y="13239"/>
                  </a:lnTo>
                  <a:lnTo>
                    <a:pt x="39608" y="12881"/>
                  </a:lnTo>
                  <a:lnTo>
                    <a:pt x="39470" y="12495"/>
                  </a:lnTo>
                  <a:lnTo>
                    <a:pt x="39332" y="12136"/>
                  </a:lnTo>
                  <a:lnTo>
                    <a:pt x="39167" y="11778"/>
                  </a:lnTo>
                  <a:lnTo>
                    <a:pt x="38974" y="11447"/>
                  </a:lnTo>
                  <a:lnTo>
                    <a:pt x="38753" y="11116"/>
                  </a:lnTo>
                  <a:lnTo>
                    <a:pt x="38532" y="10785"/>
                  </a:lnTo>
                  <a:lnTo>
                    <a:pt x="38312" y="10481"/>
                  </a:lnTo>
                  <a:lnTo>
                    <a:pt x="38063" y="10178"/>
                  </a:lnTo>
                  <a:lnTo>
                    <a:pt x="37788" y="9902"/>
                  </a:lnTo>
                  <a:lnTo>
                    <a:pt x="37512" y="9626"/>
                  </a:lnTo>
                  <a:lnTo>
                    <a:pt x="37236" y="9350"/>
                  </a:lnTo>
                  <a:lnTo>
                    <a:pt x="36933" y="9102"/>
                  </a:lnTo>
                  <a:lnTo>
                    <a:pt x="36629" y="8881"/>
                  </a:lnTo>
                  <a:lnTo>
                    <a:pt x="36298" y="8661"/>
                  </a:lnTo>
                  <a:lnTo>
                    <a:pt x="35967" y="8468"/>
                  </a:lnTo>
                  <a:lnTo>
                    <a:pt x="35609" y="8275"/>
                  </a:lnTo>
                  <a:lnTo>
                    <a:pt x="35250" y="8109"/>
                  </a:lnTo>
                  <a:lnTo>
                    <a:pt x="34892" y="7944"/>
                  </a:lnTo>
                  <a:lnTo>
                    <a:pt x="34505" y="7806"/>
                  </a:lnTo>
                  <a:lnTo>
                    <a:pt x="34119" y="7695"/>
                  </a:lnTo>
                  <a:lnTo>
                    <a:pt x="33733" y="7585"/>
                  </a:lnTo>
                  <a:lnTo>
                    <a:pt x="33319" y="7502"/>
                  </a:lnTo>
                  <a:lnTo>
                    <a:pt x="32906" y="7447"/>
                  </a:lnTo>
                  <a:lnTo>
                    <a:pt x="32492" y="7420"/>
                  </a:lnTo>
                  <a:lnTo>
                    <a:pt x="31940" y="7392"/>
                  </a:lnTo>
                  <a:lnTo>
                    <a:pt x="31499" y="7420"/>
                  </a:lnTo>
                  <a:lnTo>
                    <a:pt x="31058" y="7447"/>
                  </a:lnTo>
                  <a:lnTo>
                    <a:pt x="30616" y="7502"/>
                  </a:lnTo>
                  <a:lnTo>
                    <a:pt x="30175" y="7585"/>
                  </a:lnTo>
                  <a:lnTo>
                    <a:pt x="29816" y="6813"/>
                  </a:lnTo>
                  <a:lnTo>
                    <a:pt x="29430" y="6068"/>
                  </a:lnTo>
                  <a:lnTo>
                    <a:pt x="28961" y="5378"/>
                  </a:lnTo>
                  <a:lnTo>
                    <a:pt x="28465" y="4689"/>
                  </a:lnTo>
                  <a:lnTo>
                    <a:pt x="27913" y="4055"/>
                  </a:lnTo>
                  <a:lnTo>
                    <a:pt x="27334" y="3448"/>
                  </a:lnTo>
                  <a:lnTo>
                    <a:pt x="26700" y="2896"/>
                  </a:lnTo>
                  <a:lnTo>
                    <a:pt x="26038" y="2372"/>
                  </a:lnTo>
                  <a:lnTo>
                    <a:pt x="25348" y="1903"/>
                  </a:lnTo>
                  <a:lnTo>
                    <a:pt x="24603" y="1462"/>
                  </a:lnTo>
                  <a:lnTo>
                    <a:pt x="23859" y="1076"/>
                  </a:lnTo>
                  <a:lnTo>
                    <a:pt x="23059" y="772"/>
                  </a:lnTo>
                  <a:lnTo>
                    <a:pt x="22231" y="496"/>
                  </a:lnTo>
                  <a:lnTo>
                    <a:pt x="21376" y="276"/>
                  </a:lnTo>
                  <a:lnTo>
                    <a:pt x="20494" y="110"/>
                  </a:lnTo>
                  <a:lnTo>
                    <a:pt x="19611" y="28"/>
                  </a:lnTo>
                  <a:lnTo>
                    <a:pt x="187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 name="Google Shape;843;p70"/>
          <p:cNvSpPr txBox="1"/>
          <p:nvPr>
            <p:ph idx="4294967295" type="title"/>
          </p:nvPr>
        </p:nvSpPr>
        <p:spPr>
          <a:xfrm>
            <a:off x="5115925" y="1379153"/>
            <a:ext cx="2379600" cy="59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solidFill>
                  <a:schemeClr val="accent2"/>
                </a:solidFill>
              </a:rPr>
              <a:t>03</a:t>
            </a:r>
            <a:endParaRPr sz="4000">
              <a:solidFill>
                <a:schemeClr val="accent2"/>
              </a:solidFill>
            </a:endParaRPr>
          </a:p>
        </p:txBody>
      </p:sp>
      <p:sp>
        <p:nvSpPr>
          <p:cNvPr id="844" name="Google Shape;844;p70"/>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40"/>
                                        </p:tgtEl>
                                        <p:attrNameLst>
                                          <p:attrName>style.visibility</p:attrName>
                                        </p:attrNameLst>
                                      </p:cBhvr>
                                      <p:to>
                                        <p:strVal val="visible"/>
                                      </p:to>
                                    </p:set>
                                    <p:animEffect filter="fade" transition="in">
                                      <p:cBhvr>
                                        <p:cTn dur="1000"/>
                                        <p:tgtEl>
                                          <p:spTgt spid="8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sp>
        <p:nvSpPr>
          <p:cNvPr id="849" name="Google Shape;849;p71"/>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850" name="Google Shape;850;p71"/>
          <p:cNvSpPr txBox="1"/>
          <p:nvPr>
            <p:ph idx="3" type="subTitle"/>
          </p:nvPr>
        </p:nvSpPr>
        <p:spPr>
          <a:xfrm>
            <a:off x="647550" y="853444"/>
            <a:ext cx="26694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 days simulation  15-17 June </a:t>
            </a:r>
            <a:endParaRPr/>
          </a:p>
        </p:txBody>
      </p:sp>
      <p:sp>
        <p:nvSpPr>
          <p:cNvPr id="851" name="Google Shape;851;p71"/>
          <p:cNvSpPr txBox="1"/>
          <p:nvPr/>
        </p:nvSpPr>
        <p:spPr>
          <a:xfrm>
            <a:off x="5727575" y="1371796"/>
            <a:ext cx="29850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We can see how exported power by prosumer is strictly related with PV plant generation and, sometimes, with battery discharge.</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Otherwise, importing power is necessary when there isn’t it.</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Finally, battery helping results very important when consumers load increase, export decrease and so this contribution improve power sharing and exporting.</a:t>
            </a:r>
            <a:endParaRPr>
              <a:latin typeface="Encode Sans"/>
              <a:ea typeface="Encode Sans"/>
              <a:cs typeface="Encode Sans"/>
              <a:sym typeface="Encode Sans"/>
            </a:endParaRPr>
          </a:p>
          <a:p>
            <a:pPr indent="0" lvl="0" marL="0" rtl="0" algn="l">
              <a:spcBef>
                <a:spcPts val="0"/>
              </a:spcBef>
              <a:spcAft>
                <a:spcPts val="0"/>
              </a:spcAft>
              <a:buNone/>
            </a:pPr>
            <a:r>
              <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NB: Pch is negative, Pdsc positive.</a:t>
            </a:r>
            <a:endParaRPr>
              <a:latin typeface="Encode Sans"/>
              <a:ea typeface="Encode Sans"/>
              <a:cs typeface="Encode Sans"/>
              <a:sym typeface="Encode Sans"/>
            </a:endParaRPr>
          </a:p>
        </p:txBody>
      </p:sp>
      <p:pic>
        <p:nvPicPr>
          <p:cNvPr id="852" name="Google Shape;852;p71"/>
          <p:cNvPicPr preferRelativeResize="0"/>
          <p:nvPr/>
        </p:nvPicPr>
        <p:blipFill>
          <a:blip r:embed="rId3">
            <a:alphaModFix/>
          </a:blip>
          <a:stretch>
            <a:fillRect/>
          </a:stretch>
        </p:blipFill>
        <p:spPr>
          <a:xfrm>
            <a:off x="841550" y="1447097"/>
            <a:ext cx="4473974" cy="2835575"/>
          </a:xfrm>
          <a:prstGeom prst="rect">
            <a:avLst/>
          </a:prstGeom>
          <a:noFill/>
          <a:ln>
            <a:noFill/>
          </a:ln>
        </p:spPr>
      </p:pic>
      <p:sp>
        <p:nvSpPr>
          <p:cNvPr id="853" name="Google Shape;853;p71"/>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sp>
        <p:nvSpPr>
          <p:cNvPr id="858" name="Google Shape;858;p72"/>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859" name="Google Shape;859;p72"/>
          <p:cNvSpPr txBox="1"/>
          <p:nvPr>
            <p:ph idx="3" type="subTitle"/>
          </p:nvPr>
        </p:nvSpPr>
        <p:spPr>
          <a:xfrm>
            <a:off x="647550" y="853444"/>
            <a:ext cx="26694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 days simulation  15-17 June </a:t>
            </a:r>
            <a:endParaRPr/>
          </a:p>
        </p:txBody>
      </p:sp>
      <p:pic>
        <p:nvPicPr>
          <p:cNvPr id="860" name="Google Shape;860;p72"/>
          <p:cNvPicPr preferRelativeResize="0"/>
          <p:nvPr/>
        </p:nvPicPr>
        <p:blipFill>
          <a:blip r:embed="rId3">
            <a:alphaModFix/>
          </a:blip>
          <a:stretch>
            <a:fillRect/>
          </a:stretch>
        </p:blipFill>
        <p:spPr>
          <a:xfrm>
            <a:off x="1701950" y="2793800"/>
            <a:ext cx="6164152" cy="1008327"/>
          </a:xfrm>
          <a:prstGeom prst="rect">
            <a:avLst/>
          </a:prstGeom>
          <a:noFill/>
          <a:ln>
            <a:noFill/>
          </a:ln>
        </p:spPr>
      </p:pic>
      <p:sp>
        <p:nvSpPr>
          <p:cNvPr id="861" name="Google Shape;861;p72"/>
          <p:cNvSpPr txBox="1"/>
          <p:nvPr/>
        </p:nvSpPr>
        <p:spPr>
          <a:xfrm>
            <a:off x="1605375" y="3929450"/>
            <a:ext cx="6357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From an economic perspective, we register an income of 31 </a:t>
            </a:r>
            <a:r>
              <a:rPr lang="en">
                <a:solidFill>
                  <a:schemeClr val="dk1"/>
                </a:solidFill>
                <a:highlight>
                  <a:srgbClr val="FFFFFF"/>
                </a:highlight>
                <a:latin typeface="Encode Sans"/>
                <a:ea typeface="Encode Sans"/>
                <a:cs typeface="Encode Sans"/>
                <a:sym typeface="Encode Sans"/>
              </a:rPr>
              <a:t>€</a:t>
            </a:r>
            <a:r>
              <a:rPr lang="en">
                <a:latin typeface="Encode Sans"/>
                <a:ea typeface="Encode Sans"/>
                <a:cs typeface="Encode Sans"/>
                <a:sym typeface="Encode Sans"/>
              </a:rPr>
              <a:t> , in only three days , from exporting and sharing Power less cost energy imported. </a:t>
            </a:r>
            <a:br>
              <a:rPr lang="en">
                <a:latin typeface="Encode Sans"/>
                <a:ea typeface="Encode Sans"/>
                <a:cs typeface="Encode Sans"/>
                <a:sym typeface="Encode Sans"/>
              </a:rPr>
            </a:br>
            <a:r>
              <a:rPr lang="en">
                <a:latin typeface="Encode Sans"/>
                <a:ea typeface="Encode Sans"/>
                <a:cs typeface="Encode Sans"/>
                <a:sym typeface="Encode Sans"/>
              </a:rPr>
              <a:t>From (2) we can see that total savings increase and contrast imported energy cost thanks to self-consumed CER power incentives.</a:t>
            </a:r>
            <a:endParaRPr>
              <a:latin typeface="Encode Sans"/>
              <a:ea typeface="Encode Sans"/>
              <a:cs typeface="Encode Sans"/>
              <a:sym typeface="Encode Sans"/>
            </a:endParaRPr>
          </a:p>
        </p:txBody>
      </p:sp>
      <p:pic>
        <p:nvPicPr>
          <p:cNvPr id="862" name="Google Shape;862;p72"/>
          <p:cNvPicPr preferRelativeResize="0"/>
          <p:nvPr/>
        </p:nvPicPr>
        <p:blipFill>
          <a:blip r:embed="rId4">
            <a:alphaModFix/>
          </a:blip>
          <a:stretch>
            <a:fillRect/>
          </a:stretch>
        </p:blipFill>
        <p:spPr>
          <a:xfrm>
            <a:off x="1701950" y="1571577"/>
            <a:ext cx="6164152" cy="1222223"/>
          </a:xfrm>
          <a:prstGeom prst="rect">
            <a:avLst/>
          </a:prstGeom>
          <a:noFill/>
          <a:ln>
            <a:noFill/>
          </a:ln>
        </p:spPr>
      </p:pic>
      <p:sp>
        <p:nvSpPr>
          <p:cNvPr id="863" name="Google Shape;863;p72"/>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864" name="Google Shape;864;p72"/>
          <p:cNvGrpSpPr/>
          <p:nvPr/>
        </p:nvGrpSpPr>
        <p:grpSpPr>
          <a:xfrm>
            <a:off x="647551" y="2851228"/>
            <a:ext cx="810968" cy="805484"/>
            <a:chOff x="4670239" y="1541599"/>
            <a:chExt cx="359679" cy="321833"/>
          </a:xfrm>
        </p:grpSpPr>
        <p:sp>
          <p:nvSpPr>
            <p:cNvPr id="865" name="Google Shape;865;p72"/>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2"/>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2"/>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2"/>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2"/>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72"/>
          <p:cNvGrpSpPr/>
          <p:nvPr/>
        </p:nvGrpSpPr>
        <p:grpSpPr>
          <a:xfrm>
            <a:off x="859187" y="1777012"/>
            <a:ext cx="548702" cy="675866"/>
            <a:chOff x="5211031" y="1969108"/>
            <a:chExt cx="226661" cy="363467"/>
          </a:xfrm>
        </p:grpSpPr>
        <p:sp>
          <p:nvSpPr>
            <p:cNvPr id="871" name="Google Shape;871;p72"/>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2"/>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73"/>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878" name="Google Shape;878;p73"/>
          <p:cNvSpPr txBox="1"/>
          <p:nvPr>
            <p:ph idx="3" type="subTitle"/>
          </p:nvPr>
        </p:nvSpPr>
        <p:spPr>
          <a:xfrm>
            <a:off x="647550" y="853444"/>
            <a:ext cx="26694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 days simulation  15-17 June </a:t>
            </a:r>
            <a:endParaRPr/>
          </a:p>
        </p:txBody>
      </p:sp>
      <p:pic>
        <p:nvPicPr>
          <p:cNvPr id="879" name="Google Shape;879;p73"/>
          <p:cNvPicPr preferRelativeResize="0"/>
          <p:nvPr/>
        </p:nvPicPr>
        <p:blipFill>
          <a:blip r:embed="rId3">
            <a:alphaModFix/>
          </a:blip>
          <a:stretch>
            <a:fillRect/>
          </a:stretch>
        </p:blipFill>
        <p:spPr>
          <a:xfrm>
            <a:off x="1272904" y="1462700"/>
            <a:ext cx="4642243" cy="1640553"/>
          </a:xfrm>
          <a:prstGeom prst="rect">
            <a:avLst/>
          </a:prstGeom>
          <a:noFill/>
          <a:ln>
            <a:noFill/>
          </a:ln>
        </p:spPr>
      </p:pic>
      <p:sp>
        <p:nvSpPr>
          <p:cNvPr id="880" name="Google Shape;880;p73"/>
          <p:cNvSpPr txBox="1"/>
          <p:nvPr/>
        </p:nvSpPr>
        <p:spPr>
          <a:xfrm>
            <a:off x="5939125" y="1530592"/>
            <a:ext cx="2700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In the figure (1), it’s reported Temperature profile and resulting Cooling and Heating power consumption used to </a:t>
            </a:r>
            <a:r>
              <a:rPr lang="en">
                <a:latin typeface="Encode Sans"/>
                <a:ea typeface="Encode Sans"/>
                <a:cs typeface="Encode Sans"/>
                <a:sym typeface="Encode Sans"/>
              </a:rPr>
              <a:t>maintained</a:t>
            </a:r>
            <a:r>
              <a:rPr lang="en">
                <a:latin typeface="Encode Sans"/>
                <a:ea typeface="Encode Sans"/>
                <a:cs typeface="Encode Sans"/>
                <a:sym typeface="Encode Sans"/>
              </a:rPr>
              <a:t> the set point in the required range</a:t>
            </a:r>
            <a:endParaRPr>
              <a:latin typeface="Encode Sans"/>
              <a:ea typeface="Encode Sans"/>
              <a:cs typeface="Encode Sans"/>
              <a:sym typeface="Encode Sans"/>
            </a:endParaRPr>
          </a:p>
        </p:txBody>
      </p:sp>
      <p:pic>
        <p:nvPicPr>
          <p:cNvPr id="881" name="Google Shape;881;p73"/>
          <p:cNvPicPr preferRelativeResize="0"/>
          <p:nvPr/>
        </p:nvPicPr>
        <p:blipFill rotWithShape="1">
          <a:blip r:embed="rId4">
            <a:alphaModFix/>
          </a:blip>
          <a:srcRect b="5966" l="8751" r="7985" t="10928"/>
          <a:stretch/>
        </p:blipFill>
        <p:spPr>
          <a:xfrm>
            <a:off x="1261825" y="3103253"/>
            <a:ext cx="4664402" cy="1726198"/>
          </a:xfrm>
          <a:prstGeom prst="rect">
            <a:avLst/>
          </a:prstGeom>
          <a:noFill/>
          <a:ln>
            <a:noFill/>
          </a:ln>
        </p:spPr>
      </p:pic>
      <p:sp>
        <p:nvSpPr>
          <p:cNvPr id="882" name="Google Shape;882;p73"/>
          <p:cNvSpPr txBox="1"/>
          <p:nvPr/>
        </p:nvSpPr>
        <p:spPr>
          <a:xfrm>
            <a:off x="5926225" y="3296333"/>
            <a:ext cx="27258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Meanwhile, in (2) we find the battery State of Charge profile , kept in the range, and </a:t>
            </a:r>
            <a:r>
              <a:rPr lang="en">
                <a:latin typeface="Encode Sans"/>
                <a:ea typeface="Encode Sans"/>
                <a:cs typeface="Encode Sans"/>
                <a:sym typeface="Encode Sans"/>
              </a:rPr>
              <a:t>charging</a:t>
            </a:r>
            <a:r>
              <a:rPr lang="en">
                <a:latin typeface="Encode Sans"/>
                <a:ea typeface="Encode Sans"/>
                <a:cs typeface="Encode Sans"/>
                <a:sym typeface="Encode Sans"/>
              </a:rPr>
              <a:t> less discharging power difference </a:t>
            </a:r>
            <a:r>
              <a:rPr lang="en">
                <a:latin typeface="Encode Sans"/>
                <a:ea typeface="Encode Sans"/>
                <a:cs typeface="Encode Sans"/>
                <a:sym typeface="Encode Sans"/>
              </a:rPr>
              <a:t>trend</a:t>
            </a:r>
            <a:r>
              <a:rPr lang="en">
                <a:latin typeface="Encode Sans"/>
                <a:ea typeface="Encode Sans"/>
                <a:cs typeface="Encode Sans"/>
                <a:sym typeface="Encode Sans"/>
              </a:rPr>
              <a:t>.</a:t>
            </a:r>
            <a:endParaRPr>
              <a:latin typeface="Encode Sans"/>
              <a:ea typeface="Encode Sans"/>
              <a:cs typeface="Encode Sans"/>
              <a:sym typeface="Encode Sans"/>
            </a:endParaRPr>
          </a:p>
        </p:txBody>
      </p:sp>
      <p:sp>
        <p:nvSpPr>
          <p:cNvPr id="883" name="Google Shape;883;p73"/>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884" name="Google Shape;884;p73"/>
          <p:cNvGrpSpPr/>
          <p:nvPr/>
        </p:nvGrpSpPr>
        <p:grpSpPr>
          <a:xfrm>
            <a:off x="647552" y="3575350"/>
            <a:ext cx="409887" cy="688539"/>
            <a:chOff x="7076225" y="1549750"/>
            <a:chExt cx="310450" cy="353950"/>
          </a:xfrm>
        </p:grpSpPr>
        <p:sp>
          <p:nvSpPr>
            <p:cNvPr id="885" name="Google Shape;885;p73"/>
            <p:cNvSpPr/>
            <p:nvPr/>
          </p:nvSpPr>
          <p:spPr>
            <a:xfrm>
              <a:off x="7163075" y="1618025"/>
              <a:ext cx="39200" cy="36150"/>
            </a:xfrm>
            <a:custGeom>
              <a:rect b="b" l="l" r="r" t="t"/>
              <a:pathLst>
                <a:path extrusionOk="0" h="1446" w="1568">
                  <a:moveTo>
                    <a:pt x="785" y="0"/>
                  </a:moveTo>
                  <a:cubicBezTo>
                    <a:pt x="671" y="0"/>
                    <a:pt x="576" y="95"/>
                    <a:pt x="576" y="210"/>
                  </a:cubicBezTo>
                  <a:lnTo>
                    <a:pt x="576" y="520"/>
                  </a:lnTo>
                  <a:lnTo>
                    <a:pt x="265" y="520"/>
                  </a:lnTo>
                  <a:cubicBezTo>
                    <a:pt x="0" y="534"/>
                    <a:pt x="0" y="923"/>
                    <a:pt x="265" y="936"/>
                  </a:cubicBezTo>
                  <a:lnTo>
                    <a:pt x="576" y="936"/>
                  </a:lnTo>
                  <a:lnTo>
                    <a:pt x="576" y="1247"/>
                  </a:lnTo>
                  <a:cubicBezTo>
                    <a:pt x="583" y="1379"/>
                    <a:pt x="684" y="1445"/>
                    <a:pt x="785" y="1445"/>
                  </a:cubicBezTo>
                  <a:cubicBezTo>
                    <a:pt x="886" y="1445"/>
                    <a:pt x="987" y="1379"/>
                    <a:pt x="991" y="1247"/>
                  </a:cubicBezTo>
                  <a:lnTo>
                    <a:pt x="991" y="936"/>
                  </a:lnTo>
                  <a:lnTo>
                    <a:pt x="1305" y="936"/>
                  </a:lnTo>
                  <a:cubicBezTo>
                    <a:pt x="1567" y="923"/>
                    <a:pt x="1567" y="534"/>
                    <a:pt x="1305" y="520"/>
                  </a:cubicBezTo>
                  <a:lnTo>
                    <a:pt x="991" y="520"/>
                  </a:lnTo>
                  <a:lnTo>
                    <a:pt x="991" y="210"/>
                  </a:lnTo>
                  <a:cubicBezTo>
                    <a:pt x="991" y="95"/>
                    <a:pt x="900" y="0"/>
                    <a:pt x="7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3"/>
            <p:cNvSpPr/>
            <p:nvPr/>
          </p:nvSpPr>
          <p:spPr>
            <a:xfrm>
              <a:off x="7162750" y="1845775"/>
              <a:ext cx="38125" cy="10325"/>
            </a:xfrm>
            <a:custGeom>
              <a:rect b="b" l="l" r="r" t="t"/>
              <a:pathLst>
                <a:path extrusionOk="0" h="413" w="1525">
                  <a:moveTo>
                    <a:pt x="278" y="0"/>
                  </a:moveTo>
                  <a:cubicBezTo>
                    <a:pt x="0" y="0"/>
                    <a:pt x="0" y="412"/>
                    <a:pt x="278" y="412"/>
                  </a:cubicBezTo>
                  <a:lnTo>
                    <a:pt x="1318" y="412"/>
                  </a:lnTo>
                  <a:cubicBezTo>
                    <a:pt x="1320" y="413"/>
                    <a:pt x="1322" y="413"/>
                    <a:pt x="1324" y="413"/>
                  </a:cubicBezTo>
                  <a:cubicBezTo>
                    <a:pt x="1436" y="413"/>
                    <a:pt x="1525" y="319"/>
                    <a:pt x="1525" y="206"/>
                  </a:cubicBezTo>
                  <a:cubicBezTo>
                    <a:pt x="1525" y="92"/>
                    <a:pt x="1433" y="0"/>
                    <a:pt x="13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3"/>
            <p:cNvSpPr/>
            <p:nvPr/>
          </p:nvSpPr>
          <p:spPr>
            <a:xfrm>
              <a:off x="7076225" y="1549750"/>
              <a:ext cx="310450" cy="353950"/>
            </a:xfrm>
            <a:custGeom>
              <a:rect b="b" l="l" r="r" t="t"/>
              <a:pathLst>
                <a:path extrusionOk="0" h="14158" w="12418">
                  <a:moveTo>
                    <a:pt x="4972" y="415"/>
                  </a:moveTo>
                  <a:cubicBezTo>
                    <a:pt x="4999" y="415"/>
                    <a:pt x="5025" y="435"/>
                    <a:pt x="5035" y="461"/>
                  </a:cubicBezTo>
                  <a:lnTo>
                    <a:pt x="5345" y="1351"/>
                  </a:lnTo>
                  <a:lnTo>
                    <a:pt x="3170" y="1351"/>
                  </a:lnTo>
                  <a:lnTo>
                    <a:pt x="3481" y="461"/>
                  </a:lnTo>
                  <a:cubicBezTo>
                    <a:pt x="3491" y="432"/>
                    <a:pt x="3517" y="415"/>
                    <a:pt x="3546" y="415"/>
                  </a:cubicBezTo>
                  <a:close/>
                  <a:moveTo>
                    <a:pt x="4259" y="5695"/>
                  </a:moveTo>
                  <a:cubicBezTo>
                    <a:pt x="5090" y="5695"/>
                    <a:pt x="5843" y="6195"/>
                    <a:pt x="6163" y="6967"/>
                  </a:cubicBezTo>
                  <a:cubicBezTo>
                    <a:pt x="6480" y="7736"/>
                    <a:pt x="6304" y="8623"/>
                    <a:pt x="5715" y="9211"/>
                  </a:cubicBezTo>
                  <a:cubicBezTo>
                    <a:pt x="5321" y="9607"/>
                    <a:pt x="4795" y="9817"/>
                    <a:pt x="4258" y="9817"/>
                  </a:cubicBezTo>
                  <a:cubicBezTo>
                    <a:pt x="3992" y="9817"/>
                    <a:pt x="3724" y="9766"/>
                    <a:pt x="3468" y="9660"/>
                  </a:cubicBezTo>
                  <a:cubicBezTo>
                    <a:pt x="2699" y="9342"/>
                    <a:pt x="2199" y="8590"/>
                    <a:pt x="2199" y="7756"/>
                  </a:cubicBezTo>
                  <a:cubicBezTo>
                    <a:pt x="2199" y="6617"/>
                    <a:pt x="3121" y="5695"/>
                    <a:pt x="4259" y="5695"/>
                  </a:cubicBezTo>
                  <a:close/>
                  <a:moveTo>
                    <a:pt x="10356" y="8262"/>
                  </a:moveTo>
                  <a:cubicBezTo>
                    <a:pt x="10810" y="8262"/>
                    <a:pt x="11238" y="8333"/>
                    <a:pt x="11593" y="8488"/>
                  </a:cubicBezTo>
                  <a:cubicBezTo>
                    <a:pt x="10151" y="8655"/>
                    <a:pt x="7812" y="9489"/>
                    <a:pt x="7161" y="11534"/>
                  </a:cubicBezTo>
                  <a:lnTo>
                    <a:pt x="7161" y="11537"/>
                  </a:lnTo>
                  <a:cubicBezTo>
                    <a:pt x="7082" y="11472"/>
                    <a:pt x="7017" y="11393"/>
                    <a:pt x="6965" y="11305"/>
                  </a:cubicBezTo>
                  <a:cubicBezTo>
                    <a:pt x="6438" y="10376"/>
                    <a:pt x="6906" y="9682"/>
                    <a:pt x="7390" y="9264"/>
                  </a:cubicBezTo>
                  <a:cubicBezTo>
                    <a:pt x="8104" y="8650"/>
                    <a:pt x="9298" y="8262"/>
                    <a:pt x="10356" y="8262"/>
                  </a:cubicBezTo>
                  <a:close/>
                  <a:moveTo>
                    <a:pt x="8103" y="7962"/>
                  </a:moveTo>
                  <a:lnTo>
                    <a:pt x="8103" y="8338"/>
                  </a:lnTo>
                  <a:cubicBezTo>
                    <a:pt x="7750" y="8495"/>
                    <a:pt x="7419" y="8701"/>
                    <a:pt x="7122" y="8950"/>
                  </a:cubicBezTo>
                  <a:cubicBezTo>
                    <a:pt x="6729" y="9290"/>
                    <a:pt x="6474" y="9673"/>
                    <a:pt x="6372" y="10085"/>
                  </a:cubicBezTo>
                  <a:cubicBezTo>
                    <a:pt x="6258" y="10549"/>
                    <a:pt x="6337" y="11030"/>
                    <a:pt x="6608" y="11511"/>
                  </a:cubicBezTo>
                  <a:cubicBezTo>
                    <a:pt x="6719" y="11697"/>
                    <a:pt x="6873" y="11854"/>
                    <a:pt x="7056" y="11969"/>
                  </a:cubicBezTo>
                  <a:cubicBezTo>
                    <a:pt x="7017" y="12175"/>
                    <a:pt x="6997" y="12388"/>
                    <a:pt x="6991" y="12597"/>
                  </a:cubicBezTo>
                  <a:cubicBezTo>
                    <a:pt x="6987" y="12711"/>
                    <a:pt x="7082" y="12806"/>
                    <a:pt x="7197" y="12810"/>
                  </a:cubicBezTo>
                  <a:lnTo>
                    <a:pt x="7200" y="12810"/>
                  </a:lnTo>
                  <a:cubicBezTo>
                    <a:pt x="7315" y="12810"/>
                    <a:pt x="7406" y="12718"/>
                    <a:pt x="7409" y="12603"/>
                  </a:cubicBezTo>
                  <a:cubicBezTo>
                    <a:pt x="7409" y="12456"/>
                    <a:pt x="7423" y="12309"/>
                    <a:pt x="7445" y="12162"/>
                  </a:cubicBezTo>
                  <a:cubicBezTo>
                    <a:pt x="7658" y="12237"/>
                    <a:pt x="7880" y="12286"/>
                    <a:pt x="8106" y="12299"/>
                  </a:cubicBezTo>
                  <a:lnTo>
                    <a:pt x="8103" y="12299"/>
                  </a:lnTo>
                  <a:lnTo>
                    <a:pt x="8103" y="13398"/>
                  </a:lnTo>
                  <a:cubicBezTo>
                    <a:pt x="8100" y="13591"/>
                    <a:pt x="7946" y="13745"/>
                    <a:pt x="7756" y="13745"/>
                  </a:cubicBezTo>
                  <a:lnTo>
                    <a:pt x="763" y="13745"/>
                  </a:lnTo>
                  <a:cubicBezTo>
                    <a:pt x="573" y="13745"/>
                    <a:pt x="416" y="13588"/>
                    <a:pt x="416" y="13398"/>
                  </a:cubicBezTo>
                  <a:lnTo>
                    <a:pt x="416" y="7962"/>
                  </a:lnTo>
                  <a:lnTo>
                    <a:pt x="1793" y="7962"/>
                  </a:lnTo>
                  <a:cubicBezTo>
                    <a:pt x="1901" y="9244"/>
                    <a:pt x="2974" y="10229"/>
                    <a:pt x="4259" y="10229"/>
                  </a:cubicBezTo>
                  <a:cubicBezTo>
                    <a:pt x="5545" y="10229"/>
                    <a:pt x="6618" y="9244"/>
                    <a:pt x="6726" y="7962"/>
                  </a:cubicBezTo>
                  <a:close/>
                  <a:moveTo>
                    <a:pt x="3546" y="0"/>
                  </a:moveTo>
                  <a:cubicBezTo>
                    <a:pt x="3340" y="0"/>
                    <a:pt x="3157" y="131"/>
                    <a:pt x="3088" y="324"/>
                  </a:cubicBezTo>
                  <a:lnTo>
                    <a:pt x="2732" y="1351"/>
                  </a:lnTo>
                  <a:lnTo>
                    <a:pt x="763" y="1351"/>
                  </a:lnTo>
                  <a:cubicBezTo>
                    <a:pt x="344" y="1351"/>
                    <a:pt x="4" y="1691"/>
                    <a:pt x="4" y="2110"/>
                  </a:cubicBezTo>
                  <a:lnTo>
                    <a:pt x="4" y="3615"/>
                  </a:lnTo>
                  <a:cubicBezTo>
                    <a:pt x="9" y="3745"/>
                    <a:pt x="109" y="3811"/>
                    <a:pt x="210" y="3811"/>
                  </a:cubicBezTo>
                  <a:cubicBezTo>
                    <a:pt x="310" y="3811"/>
                    <a:pt x="411" y="3745"/>
                    <a:pt x="416" y="3615"/>
                  </a:cubicBezTo>
                  <a:lnTo>
                    <a:pt x="416" y="2110"/>
                  </a:lnTo>
                  <a:cubicBezTo>
                    <a:pt x="416" y="1920"/>
                    <a:pt x="573" y="1763"/>
                    <a:pt x="763" y="1763"/>
                  </a:cubicBezTo>
                  <a:lnTo>
                    <a:pt x="7756" y="1763"/>
                  </a:lnTo>
                  <a:cubicBezTo>
                    <a:pt x="7946" y="1763"/>
                    <a:pt x="8100" y="1920"/>
                    <a:pt x="8100" y="2110"/>
                  </a:cubicBezTo>
                  <a:lnTo>
                    <a:pt x="8100" y="7550"/>
                  </a:lnTo>
                  <a:lnTo>
                    <a:pt x="6722" y="7550"/>
                  </a:lnTo>
                  <a:cubicBezTo>
                    <a:pt x="6615" y="6267"/>
                    <a:pt x="5545" y="5283"/>
                    <a:pt x="4256" y="5283"/>
                  </a:cubicBezTo>
                  <a:cubicBezTo>
                    <a:pt x="2971" y="5283"/>
                    <a:pt x="1898" y="6267"/>
                    <a:pt x="1790" y="7550"/>
                  </a:cubicBezTo>
                  <a:lnTo>
                    <a:pt x="416" y="7550"/>
                  </a:lnTo>
                  <a:lnTo>
                    <a:pt x="416" y="4580"/>
                  </a:lnTo>
                  <a:cubicBezTo>
                    <a:pt x="409" y="4447"/>
                    <a:pt x="308" y="4381"/>
                    <a:pt x="207" y="4381"/>
                  </a:cubicBezTo>
                  <a:cubicBezTo>
                    <a:pt x="106" y="4381"/>
                    <a:pt x="5" y="4447"/>
                    <a:pt x="0" y="4580"/>
                  </a:cubicBezTo>
                  <a:lnTo>
                    <a:pt x="0" y="13398"/>
                  </a:lnTo>
                  <a:cubicBezTo>
                    <a:pt x="0" y="13817"/>
                    <a:pt x="341" y="14157"/>
                    <a:pt x="759" y="14157"/>
                  </a:cubicBezTo>
                  <a:lnTo>
                    <a:pt x="7756" y="14157"/>
                  </a:lnTo>
                  <a:cubicBezTo>
                    <a:pt x="8175" y="14157"/>
                    <a:pt x="8515" y="13817"/>
                    <a:pt x="8515" y="13398"/>
                  </a:cubicBezTo>
                  <a:lnTo>
                    <a:pt x="8515" y="12289"/>
                  </a:lnTo>
                  <a:cubicBezTo>
                    <a:pt x="8868" y="12250"/>
                    <a:pt x="9209" y="12136"/>
                    <a:pt x="9513" y="11956"/>
                  </a:cubicBezTo>
                  <a:cubicBezTo>
                    <a:pt x="9945" y="11701"/>
                    <a:pt x="10200" y="11354"/>
                    <a:pt x="10370" y="11079"/>
                  </a:cubicBezTo>
                  <a:cubicBezTo>
                    <a:pt x="10475" y="10916"/>
                    <a:pt x="10335" y="10758"/>
                    <a:pt x="10191" y="10758"/>
                  </a:cubicBezTo>
                  <a:cubicBezTo>
                    <a:pt x="10129" y="10758"/>
                    <a:pt x="10067" y="10787"/>
                    <a:pt x="10023" y="10857"/>
                  </a:cubicBezTo>
                  <a:cubicBezTo>
                    <a:pt x="9797" y="11210"/>
                    <a:pt x="9578" y="11432"/>
                    <a:pt x="9297" y="11599"/>
                  </a:cubicBezTo>
                  <a:cubicBezTo>
                    <a:pt x="8970" y="11794"/>
                    <a:pt x="8602" y="11888"/>
                    <a:pt x="8247" y="11888"/>
                  </a:cubicBezTo>
                  <a:cubicBezTo>
                    <a:pt x="7995" y="11888"/>
                    <a:pt x="7749" y="11841"/>
                    <a:pt x="7527" y="11750"/>
                  </a:cubicBezTo>
                  <a:cubicBezTo>
                    <a:pt x="7861" y="10575"/>
                    <a:pt x="8813" y="9888"/>
                    <a:pt x="9572" y="9512"/>
                  </a:cubicBezTo>
                  <a:cubicBezTo>
                    <a:pt x="10174" y="9221"/>
                    <a:pt x="10818" y="9018"/>
                    <a:pt x="11482" y="8920"/>
                  </a:cubicBezTo>
                  <a:lnTo>
                    <a:pt x="11482" y="8920"/>
                  </a:lnTo>
                  <a:cubicBezTo>
                    <a:pt x="11008" y="9280"/>
                    <a:pt x="10723" y="9676"/>
                    <a:pt x="10504" y="10036"/>
                  </a:cubicBezTo>
                  <a:cubicBezTo>
                    <a:pt x="10404" y="10199"/>
                    <a:pt x="10544" y="10353"/>
                    <a:pt x="10687" y="10353"/>
                  </a:cubicBezTo>
                  <a:cubicBezTo>
                    <a:pt x="10750" y="10353"/>
                    <a:pt x="10813" y="10324"/>
                    <a:pt x="10857" y="10252"/>
                  </a:cubicBezTo>
                  <a:cubicBezTo>
                    <a:pt x="11119" y="9826"/>
                    <a:pt x="11479" y="9342"/>
                    <a:pt x="12185" y="8959"/>
                  </a:cubicBezTo>
                  <a:cubicBezTo>
                    <a:pt x="12401" y="8845"/>
                    <a:pt x="12417" y="8531"/>
                    <a:pt x="12221" y="8381"/>
                  </a:cubicBezTo>
                  <a:lnTo>
                    <a:pt x="12221" y="8381"/>
                  </a:lnTo>
                  <a:lnTo>
                    <a:pt x="12224" y="8384"/>
                  </a:lnTo>
                  <a:cubicBezTo>
                    <a:pt x="11732" y="8000"/>
                    <a:pt x="11056" y="7849"/>
                    <a:pt x="10359" y="7849"/>
                  </a:cubicBezTo>
                  <a:cubicBezTo>
                    <a:pt x="9719" y="7849"/>
                    <a:pt x="9062" y="7977"/>
                    <a:pt x="8515" y="8171"/>
                  </a:cubicBezTo>
                  <a:lnTo>
                    <a:pt x="8515" y="2110"/>
                  </a:lnTo>
                  <a:cubicBezTo>
                    <a:pt x="8515" y="1693"/>
                    <a:pt x="8178" y="1351"/>
                    <a:pt x="7762" y="1351"/>
                  </a:cubicBezTo>
                  <a:cubicBezTo>
                    <a:pt x="7760" y="1351"/>
                    <a:pt x="7758" y="1351"/>
                    <a:pt x="7756" y="1351"/>
                  </a:cubicBezTo>
                  <a:lnTo>
                    <a:pt x="5784" y="1351"/>
                  </a:lnTo>
                  <a:lnTo>
                    <a:pt x="5427" y="324"/>
                  </a:lnTo>
                  <a:cubicBezTo>
                    <a:pt x="5358" y="131"/>
                    <a:pt x="5175" y="0"/>
                    <a:pt x="49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3"/>
            <p:cNvSpPr/>
            <p:nvPr/>
          </p:nvSpPr>
          <p:spPr>
            <a:xfrm>
              <a:off x="7148425" y="1701975"/>
              <a:ext cx="68475" cy="83200"/>
            </a:xfrm>
            <a:custGeom>
              <a:rect b="b" l="l" r="r" t="t"/>
              <a:pathLst>
                <a:path extrusionOk="0" h="3328" w="2739">
                  <a:moveTo>
                    <a:pt x="1541" y="564"/>
                  </a:moveTo>
                  <a:lnTo>
                    <a:pt x="1541" y="1395"/>
                  </a:lnTo>
                  <a:cubicBezTo>
                    <a:pt x="1541" y="1549"/>
                    <a:pt x="1669" y="1677"/>
                    <a:pt x="1823" y="1677"/>
                  </a:cubicBezTo>
                  <a:lnTo>
                    <a:pt x="2134" y="1677"/>
                  </a:lnTo>
                  <a:lnTo>
                    <a:pt x="1198" y="2763"/>
                  </a:lnTo>
                  <a:lnTo>
                    <a:pt x="1198" y="1935"/>
                  </a:lnTo>
                  <a:cubicBezTo>
                    <a:pt x="1198" y="1778"/>
                    <a:pt x="1074" y="1654"/>
                    <a:pt x="917" y="1654"/>
                  </a:cubicBezTo>
                  <a:lnTo>
                    <a:pt x="606" y="1654"/>
                  </a:lnTo>
                  <a:lnTo>
                    <a:pt x="1541" y="564"/>
                  </a:lnTo>
                  <a:close/>
                  <a:moveTo>
                    <a:pt x="1627" y="1"/>
                  </a:moveTo>
                  <a:cubicBezTo>
                    <a:pt x="1540" y="1"/>
                    <a:pt x="1452" y="36"/>
                    <a:pt x="1384" y="113"/>
                  </a:cubicBezTo>
                  <a:lnTo>
                    <a:pt x="194" y="1500"/>
                  </a:lnTo>
                  <a:cubicBezTo>
                    <a:pt x="1" y="1722"/>
                    <a:pt x="158" y="2069"/>
                    <a:pt x="455" y="2069"/>
                  </a:cubicBezTo>
                  <a:lnTo>
                    <a:pt x="786" y="2069"/>
                  </a:lnTo>
                  <a:lnTo>
                    <a:pt x="786" y="3005"/>
                  </a:lnTo>
                  <a:cubicBezTo>
                    <a:pt x="788" y="3201"/>
                    <a:pt x="949" y="3327"/>
                    <a:pt x="1116" y="3327"/>
                  </a:cubicBezTo>
                  <a:cubicBezTo>
                    <a:pt x="1202" y="3327"/>
                    <a:pt x="1290" y="3293"/>
                    <a:pt x="1358" y="3217"/>
                  </a:cubicBezTo>
                  <a:lnTo>
                    <a:pt x="2549" y="1830"/>
                  </a:lnTo>
                  <a:cubicBezTo>
                    <a:pt x="2739" y="1608"/>
                    <a:pt x="2582" y="1261"/>
                    <a:pt x="2287" y="1261"/>
                  </a:cubicBezTo>
                  <a:lnTo>
                    <a:pt x="1957" y="1261"/>
                  </a:lnTo>
                  <a:lnTo>
                    <a:pt x="1957" y="326"/>
                  </a:lnTo>
                  <a:cubicBezTo>
                    <a:pt x="1955" y="128"/>
                    <a:pt x="1793" y="1"/>
                    <a:pt x="1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73"/>
          <p:cNvGrpSpPr/>
          <p:nvPr/>
        </p:nvGrpSpPr>
        <p:grpSpPr>
          <a:xfrm>
            <a:off x="647562" y="1824887"/>
            <a:ext cx="348943" cy="556216"/>
            <a:chOff x="3662144" y="4135505"/>
            <a:chExt cx="232955" cy="340318"/>
          </a:xfrm>
        </p:grpSpPr>
        <p:sp>
          <p:nvSpPr>
            <p:cNvPr id="890" name="Google Shape;890;p7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74"/>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899" name="Google Shape;899;p74"/>
          <p:cNvSpPr txBox="1"/>
          <p:nvPr>
            <p:ph idx="3" type="subTitle"/>
          </p:nvPr>
        </p:nvSpPr>
        <p:spPr>
          <a:xfrm>
            <a:off x="647550" y="853444"/>
            <a:ext cx="33243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 days simulation no battery  15-17 June </a:t>
            </a:r>
            <a:endParaRPr/>
          </a:p>
        </p:txBody>
      </p:sp>
      <p:pic>
        <p:nvPicPr>
          <p:cNvPr id="900" name="Google Shape;900;p74"/>
          <p:cNvPicPr preferRelativeResize="0"/>
          <p:nvPr/>
        </p:nvPicPr>
        <p:blipFill>
          <a:blip r:embed="rId3">
            <a:alphaModFix/>
          </a:blip>
          <a:stretch>
            <a:fillRect/>
          </a:stretch>
        </p:blipFill>
        <p:spPr>
          <a:xfrm>
            <a:off x="692775" y="1615289"/>
            <a:ext cx="4425052" cy="2787251"/>
          </a:xfrm>
          <a:prstGeom prst="rect">
            <a:avLst/>
          </a:prstGeom>
          <a:noFill/>
          <a:ln>
            <a:noFill/>
          </a:ln>
        </p:spPr>
      </p:pic>
      <p:sp>
        <p:nvSpPr>
          <p:cNvPr id="901" name="Google Shape;901;p74"/>
          <p:cNvSpPr txBox="1"/>
          <p:nvPr/>
        </p:nvSpPr>
        <p:spPr>
          <a:xfrm>
            <a:off x="5232475" y="2307383"/>
            <a:ext cx="33243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Since battery rule, we perform a 3 days simulation without it. </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In this case, all the power exported is &lt;= to PV plant generation.</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A third imported power peak emerges respect the previous case.</a:t>
            </a:r>
            <a:endParaRPr>
              <a:latin typeface="Encode Sans"/>
              <a:ea typeface="Encode Sans"/>
              <a:cs typeface="Encode Sans"/>
              <a:sym typeface="Encode Sans"/>
            </a:endParaRPr>
          </a:p>
          <a:p>
            <a:pPr indent="0" lvl="0" marL="0" rtl="0" algn="l">
              <a:spcBef>
                <a:spcPts val="0"/>
              </a:spcBef>
              <a:spcAft>
                <a:spcPts val="0"/>
              </a:spcAft>
              <a:buNone/>
            </a:pPr>
            <a:r>
              <a:t/>
            </a:r>
            <a:endParaRPr>
              <a:latin typeface="Encode Sans"/>
              <a:ea typeface="Encode Sans"/>
              <a:cs typeface="Encode Sans"/>
              <a:sym typeface="Encode Sans"/>
            </a:endParaRPr>
          </a:p>
        </p:txBody>
      </p:sp>
      <p:sp>
        <p:nvSpPr>
          <p:cNvPr id="902" name="Google Shape;902;p74"/>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75"/>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908" name="Google Shape;908;p75"/>
          <p:cNvSpPr txBox="1"/>
          <p:nvPr>
            <p:ph idx="3" type="subTitle"/>
          </p:nvPr>
        </p:nvSpPr>
        <p:spPr>
          <a:xfrm>
            <a:off x="647550" y="853444"/>
            <a:ext cx="36510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 days simulation no battery</a:t>
            </a:r>
            <a:endParaRPr/>
          </a:p>
          <a:p>
            <a:pPr indent="0" lvl="0" marL="0" rtl="0" algn="l">
              <a:spcBef>
                <a:spcPts val="0"/>
              </a:spcBef>
              <a:spcAft>
                <a:spcPts val="0"/>
              </a:spcAft>
              <a:buNone/>
            </a:pPr>
            <a:r>
              <a:rPr lang="en"/>
              <a:t>15-17 June </a:t>
            </a:r>
            <a:endParaRPr/>
          </a:p>
        </p:txBody>
      </p:sp>
      <p:pic>
        <p:nvPicPr>
          <p:cNvPr id="909" name="Google Shape;909;p75"/>
          <p:cNvPicPr preferRelativeResize="0"/>
          <p:nvPr/>
        </p:nvPicPr>
        <p:blipFill>
          <a:blip r:embed="rId3">
            <a:alphaModFix/>
          </a:blip>
          <a:stretch>
            <a:fillRect/>
          </a:stretch>
        </p:blipFill>
        <p:spPr>
          <a:xfrm>
            <a:off x="1710850" y="1618850"/>
            <a:ext cx="6509501" cy="1240350"/>
          </a:xfrm>
          <a:prstGeom prst="rect">
            <a:avLst/>
          </a:prstGeom>
          <a:noFill/>
          <a:ln>
            <a:noFill/>
          </a:ln>
        </p:spPr>
      </p:pic>
      <p:sp>
        <p:nvSpPr>
          <p:cNvPr id="910" name="Google Shape;910;p75"/>
          <p:cNvSpPr txBox="1"/>
          <p:nvPr/>
        </p:nvSpPr>
        <p:spPr>
          <a:xfrm>
            <a:off x="952500" y="3238500"/>
            <a:ext cx="7572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It’s evident an income loss of 16,4%, due to battery absence. Furthermore, actual cost curve presents a smooth trend respect the previous. Indeed, it increases only during daily hours when solar radiation is present. </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Temperature, Pheat and Pcool profiles remain the same.</a:t>
            </a:r>
            <a:endParaRPr>
              <a:latin typeface="Encode Sans"/>
              <a:ea typeface="Encode Sans"/>
              <a:cs typeface="Encode Sans"/>
              <a:sym typeface="Encode Sans"/>
            </a:endParaRPr>
          </a:p>
        </p:txBody>
      </p:sp>
      <p:sp>
        <p:nvSpPr>
          <p:cNvPr id="911" name="Google Shape;911;p75"/>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912" name="Google Shape;912;p75"/>
          <p:cNvGrpSpPr/>
          <p:nvPr/>
        </p:nvGrpSpPr>
        <p:grpSpPr>
          <a:xfrm>
            <a:off x="698251" y="1836290"/>
            <a:ext cx="810968" cy="805484"/>
            <a:chOff x="4670239" y="1541599"/>
            <a:chExt cx="359679" cy="321833"/>
          </a:xfrm>
        </p:grpSpPr>
        <p:sp>
          <p:nvSpPr>
            <p:cNvPr id="913" name="Google Shape;913;p7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76"/>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923" name="Google Shape;923;p76"/>
          <p:cNvSpPr txBox="1"/>
          <p:nvPr>
            <p:ph idx="3" type="subTitle"/>
          </p:nvPr>
        </p:nvSpPr>
        <p:spPr>
          <a:xfrm>
            <a:off x="647550" y="853444"/>
            <a:ext cx="42264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 days simulation no battery</a:t>
            </a:r>
            <a:endParaRPr/>
          </a:p>
          <a:p>
            <a:pPr indent="0" lvl="0" marL="0" rtl="0" algn="l">
              <a:spcBef>
                <a:spcPts val="0"/>
              </a:spcBef>
              <a:spcAft>
                <a:spcPts val="0"/>
              </a:spcAft>
              <a:buNone/>
            </a:pPr>
            <a:r>
              <a:rPr lang="en"/>
              <a:t>15-17 June </a:t>
            </a:r>
            <a:endParaRPr/>
          </a:p>
        </p:txBody>
      </p:sp>
      <p:pic>
        <p:nvPicPr>
          <p:cNvPr id="924" name="Google Shape;924;p76"/>
          <p:cNvPicPr preferRelativeResize="0"/>
          <p:nvPr/>
        </p:nvPicPr>
        <p:blipFill>
          <a:blip r:embed="rId3">
            <a:alphaModFix/>
          </a:blip>
          <a:stretch>
            <a:fillRect/>
          </a:stretch>
        </p:blipFill>
        <p:spPr>
          <a:xfrm>
            <a:off x="1045563" y="1476972"/>
            <a:ext cx="7052877" cy="958285"/>
          </a:xfrm>
          <a:prstGeom prst="rect">
            <a:avLst/>
          </a:prstGeom>
          <a:noFill/>
          <a:ln>
            <a:noFill/>
          </a:ln>
        </p:spPr>
      </p:pic>
      <p:pic>
        <p:nvPicPr>
          <p:cNvPr id="925" name="Google Shape;925;p76"/>
          <p:cNvPicPr preferRelativeResize="0"/>
          <p:nvPr/>
        </p:nvPicPr>
        <p:blipFill>
          <a:blip r:embed="rId4">
            <a:alphaModFix/>
          </a:blip>
          <a:stretch>
            <a:fillRect/>
          </a:stretch>
        </p:blipFill>
        <p:spPr>
          <a:xfrm>
            <a:off x="1045576" y="2435251"/>
            <a:ext cx="7052851" cy="1010221"/>
          </a:xfrm>
          <a:prstGeom prst="rect">
            <a:avLst/>
          </a:prstGeom>
          <a:noFill/>
          <a:ln>
            <a:noFill/>
          </a:ln>
        </p:spPr>
      </p:pic>
      <p:sp>
        <p:nvSpPr>
          <p:cNvPr id="926" name="Google Shape;926;p76"/>
          <p:cNvSpPr txBox="1"/>
          <p:nvPr/>
        </p:nvSpPr>
        <p:spPr>
          <a:xfrm>
            <a:off x="973425" y="3683000"/>
            <a:ext cx="71250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Encode Sans"/>
                <a:ea typeface="Encode Sans"/>
                <a:cs typeface="Encode Sans"/>
                <a:sym typeface="Encode Sans"/>
              </a:rPr>
              <a:t>On the top, we have hourly energy cost trends without battery use; on the bottom, the previous case. In a roughly analysis, total savings curve presents more less positive values and peaks, in particular a larger area. In the figures, it emerges that battery use improve the presence of shared power.</a:t>
            </a:r>
            <a:endParaRPr>
              <a:latin typeface="Encode Sans"/>
              <a:ea typeface="Encode Sans"/>
              <a:cs typeface="Encode Sans"/>
              <a:sym typeface="Encode Sans"/>
            </a:endParaRPr>
          </a:p>
        </p:txBody>
      </p:sp>
      <p:sp>
        <p:nvSpPr>
          <p:cNvPr id="927" name="Google Shape;927;p76"/>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928" name="Google Shape;928;p76"/>
          <p:cNvGrpSpPr/>
          <p:nvPr/>
        </p:nvGrpSpPr>
        <p:grpSpPr>
          <a:xfrm>
            <a:off x="293337" y="2144812"/>
            <a:ext cx="548702" cy="675866"/>
            <a:chOff x="5211031" y="1969108"/>
            <a:chExt cx="226661" cy="363467"/>
          </a:xfrm>
        </p:grpSpPr>
        <p:sp>
          <p:nvSpPr>
            <p:cNvPr id="929" name="Google Shape;929;p76"/>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6"/>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sp>
        <p:nvSpPr>
          <p:cNvPr id="935" name="Google Shape;935;p77"/>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936" name="Google Shape;936;p77"/>
          <p:cNvSpPr txBox="1"/>
          <p:nvPr>
            <p:ph idx="3" type="subTitle"/>
          </p:nvPr>
        </p:nvSpPr>
        <p:spPr>
          <a:xfrm>
            <a:off x="647550" y="853444"/>
            <a:ext cx="36510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 days simulation </a:t>
            </a:r>
            <a:endParaRPr/>
          </a:p>
          <a:p>
            <a:pPr indent="0" lvl="0" marL="0" rtl="0" algn="l">
              <a:spcBef>
                <a:spcPts val="0"/>
              </a:spcBef>
              <a:spcAft>
                <a:spcPts val="0"/>
              </a:spcAft>
              <a:buNone/>
            </a:pPr>
            <a:r>
              <a:rPr lang="en"/>
              <a:t>10-16 June </a:t>
            </a:r>
            <a:endParaRPr/>
          </a:p>
        </p:txBody>
      </p:sp>
      <p:pic>
        <p:nvPicPr>
          <p:cNvPr id="937" name="Google Shape;937;p77"/>
          <p:cNvPicPr preferRelativeResize="0"/>
          <p:nvPr/>
        </p:nvPicPr>
        <p:blipFill rotWithShape="1">
          <a:blip r:embed="rId3">
            <a:alphaModFix/>
          </a:blip>
          <a:srcRect b="5883" l="9753" r="9503" t="11485"/>
          <a:stretch/>
        </p:blipFill>
        <p:spPr>
          <a:xfrm>
            <a:off x="1066250" y="1685772"/>
            <a:ext cx="3914772" cy="2782112"/>
          </a:xfrm>
          <a:prstGeom prst="rect">
            <a:avLst/>
          </a:prstGeom>
          <a:noFill/>
          <a:ln>
            <a:noFill/>
          </a:ln>
        </p:spPr>
      </p:pic>
      <p:sp>
        <p:nvSpPr>
          <p:cNvPr id="938" name="Google Shape;938;p77"/>
          <p:cNvSpPr txBox="1"/>
          <p:nvPr/>
        </p:nvSpPr>
        <p:spPr>
          <a:xfrm>
            <a:off x="5249075" y="1535450"/>
            <a:ext cx="31020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This long period term permits to highlight previous considerations.</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First of all, it emerges a constantly use of BESS that enables more exporting power respect to PV plant </a:t>
            </a:r>
            <a:r>
              <a:rPr lang="en">
                <a:latin typeface="Encode Sans"/>
                <a:ea typeface="Encode Sans"/>
                <a:cs typeface="Encode Sans"/>
                <a:sym typeface="Encode Sans"/>
              </a:rPr>
              <a:t>generation,</a:t>
            </a:r>
            <a:r>
              <a:rPr lang="en">
                <a:latin typeface="Encode Sans"/>
                <a:ea typeface="Encode Sans"/>
                <a:cs typeface="Encode Sans"/>
                <a:sym typeface="Encode Sans"/>
              </a:rPr>
              <a:t> within more convenient hours, so producing an </a:t>
            </a:r>
            <a:r>
              <a:rPr lang="en">
                <a:latin typeface="Encode Sans"/>
                <a:ea typeface="Encode Sans"/>
                <a:cs typeface="Encode Sans"/>
                <a:sym typeface="Encode Sans"/>
              </a:rPr>
              <a:t>important</a:t>
            </a:r>
            <a:r>
              <a:rPr lang="en">
                <a:latin typeface="Encode Sans"/>
                <a:ea typeface="Encode Sans"/>
                <a:cs typeface="Encode Sans"/>
                <a:sym typeface="Encode Sans"/>
              </a:rPr>
              <a:t> shared power trend and major income. On the other hand, the BESS alone can’t provide the PEV requests during night hours. This produces various </a:t>
            </a:r>
            <a:r>
              <a:rPr lang="en">
                <a:latin typeface="Encode Sans"/>
                <a:ea typeface="Encode Sans"/>
                <a:cs typeface="Encode Sans"/>
                <a:sym typeface="Encode Sans"/>
              </a:rPr>
              <a:t>substantial</a:t>
            </a:r>
            <a:r>
              <a:rPr lang="en">
                <a:latin typeface="Encode Sans"/>
                <a:ea typeface="Encode Sans"/>
                <a:cs typeface="Encode Sans"/>
                <a:sym typeface="Encode Sans"/>
              </a:rPr>
              <a:t> imported power peaks.</a:t>
            </a:r>
            <a:endParaRPr>
              <a:latin typeface="Encode Sans"/>
              <a:ea typeface="Encode Sans"/>
              <a:cs typeface="Encode Sans"/>
              <a:sym typeface="Encode Sans"/>
            </a:endParaRPr>
          </a:p>
        </p:txBody>
      </p:sp>
      <p:sp>
        <p:nvSpPr>
          <p:cNvPr id="939" name="Google Shape;939;p77"/>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78"/>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945" name="Google Shape;945;p78"/>
          <p:cNvSpPr txBox="1"/>
          <p:nvPr>
            <p:ph idx="3" type="subTitle"/>
          </p:nvPr>
        </p:nvSpPr>
        <p:spPr>
          <a:xfrm>
            <a:off x="647550" y="853444"/>
            <a:ext cx="36510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a:t>
            </a:r>
            <a:r>
              <a:rPr lang="en"/>
              <a:t> days simulation </a:t>
            </a:r>
            <a:endParaRPr/>
          </a:p>
          <a:p>
            <a:pPr indent="0" lvl="0" marL="0" rtl="0" algn="l">
              <a:spcBef>
                <a:spcPts val="0"/>
              </a:spcBef>
              <a:spcAft>
                <a:spcPts val="0"/>
              </a:spcAft>
              <a:buNone/>
            </a:pPr>
            <a:r>
              <a:rPr lang="en"/>
              <a:t>10-16 June </a:t>
            </a:r>
            <a:endParaRPr/>
          </a:p>
        </p:txBody>
      </p:sp>
      <p:pic>
        <p:nvPicPr>
          <p:cNvPr id="946" name="Google Shape;946;p78"/>
          <p:cNvPicPr preferRelativeResize="0"/>
          <p:nvPr/>
        </p:nvPicPr>
        <p:blipFill rotWithShape="1">
          <a:blip r:embed="rId3">
            <a:alphaModFix/>
          </a:blip>
          <a:srcRect b="36570" l="10552" r="9016" t="11629"/>
          <a:stretch/>
        </p:blipFill>
        <p:spPr>
          <a:xfrm>
            <a:off x="1801500" y="1619925"/>
            <a:ext cx="6425851" cy="2138176"/>
          </a:xfrm>
          <a:prstGeom prst="rect">
            <a:avLst/>
          </a:prstGeom>
          <a:noFill/>
          <a:ln>
            <a:noFill/>
          </a:ln>
        </p:spPr>
      </p:pic>
      <p:sp>
        <p:nvSpPr>
          <p:cNvPr id="947" name="Google Shape;947;p78"/>
          <p:cNvSpPr txBox="1"/>
          <p:nvPr/>
        </p:nvSpPr>
        <p:spPr>
          <a:xfrm>
            <a:off x="1466575" y="3902278"/>
            <a:ext cx="6813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It’s noticeable that with flow time the total income increase thanks to a consistent power sharing in CER. In 7 days it reach 65 Euro, in according to 3 days trend, but it could be higher if PEV power import was managed differently.</a:t>
            </a:r>
            <a:endParaRPr>
              <a:latin typeface="Encode Sans"/>
              <a:ea typeface="Encode Sans"/>
              <a:cs typeface="Encode Sans"/>
              <a:sym typeface="Encode Sans"/>
            </a:endParaRPr>
          </a:p>
        </p:txBody>
      </p:sp>
      <p:sp>
        <p:nvSpPr>
          <p:cNvPr id="948" name="Google Shape;948;p78"/>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949" name="Google Shape;949;p78"/>
          <p:cNvGrpSpPr/>
          <p:nvPr/>
        </p:nvGrpSpPr>
        <p:grpSpPr>
          <a:xfrm>
            <a:off x="728051" y="2859828"/>
            <a:ext cx="810968" cy="805484"/>
            <a:chOff x="4670239" y="1541599"/>
            <a:chExt cx="359679" cy="321833"/>
          </a:xfrm>
        </p:grpSpPr>
        <p:sp>
          <p:nvSpPr>
            <p:cNvPr id="950" name="Google Shape;950;p7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78"/>
          <p:cNvGrpSpPr/>
          <p:nvPr/>
        </p:nvGrpSpPr>
        <p:grpSpPr>
          <a:xfrm>
            <a:off x="859187" y="1777012"/>
            <a:ext cx="548702" cy="675866"/>
            <a:chOff x="5211031" y="1969108"/>
            <a:chExt cx="226661" cy="363467"/>
          </a:xfrm>
        </p:grpSpPr>
        <p:sp>
          <p:nvSpPr>
            <p:cNvPr id="956" name="Google Shape;956;p7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7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52"/>
          <p:cNvSpPr txBox="1"/>
          <p:nvPr>
            <p:ph idx="2" type="title"/>
          </p:nvPr>
        </p:nvSpPr>
        <p:spPr>
          <a:xfrm>
            <a:off x="723900" y="1788236"/>
            <a:ext cx="5067300" cy="599100"/>
          </a:xfrm>
          <a:prstGeom prst="rect">
            <a:avLst/>
          </a:prstGeom>
        </p:spPr>
        <p:txBody>
          <a:bodyPr anchorCtr="0" anchor="ctr" bIns="91425" lIns="91425" spcFirstLastPara="1" rIns="83775" wrap="square" tIns="91425">
            <a:noAutofit/>
          </a:bodyPr>
          <a:lstStyle/>
          <a:p>
            <a:pPr indent="0" lvl="0" marL="0" rtl="0" algn="l">
              <a:spcBef>
                <a:spcPts val="0"/>
              </a:spcBef>
              <a:spcAft>
                <a:spcPts val="0"/>
              </a:spcAft>
              <a:buNone/>
            </a:pPr>
            <a:r>
              <a:rPr lang="en"/>
              <a:t>Renewable</a:t>
            </a:r>
            <a:endParaRPr/>
          </a:p>
          <a:p>
            <a:pPr indent="0" lvl="0" marL="0" rtl="0" algn="l">
              <a:spcBef>
                <a:spcPts val="0"/>
              </a:spcBef>
              <a:spcAft>
                <a:spcPts val="0"/>
              </a:spcAft>
              <a:buNone/>
            </a:pPr>
            <a:r>
              <a:rPr lang="en"/>
              <a:t>Energy community</a:t>
            </a:r>
            <a:endParaRPr/>
          </a:p>
        </p:txBody>
      </p:sp>
      <p:sp>
        <p:nvSpPr>
          <p:cNvPr id="488" name="Google Shape;488;p52"/>
          <p:cNvSpPr txBox="1"/>
          <p:nvPr>
            <p:ph type="title"/>
          </p:nvPr>
        </p:nvSpPr>
        <p:spPr>
          <a:xfrm>
            <a:off x="723900" y="771028"/>
            <a:ext cx="1714500" cy="59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01</a:t>
            </a:r>
            <a:endParaRPr>
              <a:solidFill>
                <a:schemeClr val="accent2"/>
              </a:solidFill>
            </a:endParaRPr>
          </a:p>
        </p:txBody>
      </p:sp>
      <p:sp>
        <p:nvSpPr>
          <p:cNvPr id="489" name="Google Shape;489;p52"/>
          <p:cNvSpPr txBox="1"/>
          <p:nvPr>
            <p:ph idx="1" type="subTitle"/>
          </p:nvPr>
        </p:nvSpPr>
        <p:spPr>
          <a:xfrm>
            <a:off x="723900" y="2805444"/>
            <a:ext cx="3848100" cy="36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Brief overview</a:t>
            </a:r>
            <a:endParaRPr/>
          </a:p>
        </p:txBody>
      </p:sp>
      <p:grpSp>
        <p:nvGrpSpPr>
          <p:cNvPr id="490" name="Google Shape;490;p52"/>
          <p:cNvGrpSpPr/>
          <p:nvPr/>
        </p:nvGrpSpPr>
        <p:grpSpPr>
          <a:xfrm>
            <a:off x="5181612" y="2805417"/>
            <a:ext cx="1731015" cy="1861799"/>
            <a:chOff x="5181612" y="2524901"/>
            <a:chExt cx="1731015" cy="1675636"/>
          </a:xfrm>
        </p:grpSpPr>
        <p:sp>
          <p:nvSpPr>
            <p:cNvPr id="491" name="Google Shape;491;p52"/>
            <p:cNvSpPr/>
            <p:nvPr/>
          </p:nvSpPr>
          <p:spPr>
            <a:xfrm>
              <a:off x="5181612" y="2527164"/>
              <a:ext cx="1364979" cy="1673373"/>
            </a:xfrm>
            <a:custGeom>
              <a:rect b="b" l="l" r="r" t="t"/>
              <a:pathLst>
                <a:path extrusionOk="0" h="36230" w="29553">
                  <a:moveTo>
                    <a:pt x="5117" y="1"/>
                  </a:moveTo>
                  <a:lnTo>
                    <a:pt x="4731" y="425"/>
                  </a:lnTo>
                  <a:lnTo>
                    <a:pt x="4369" y="875"/>
                  </a:lnTo>
                  <a:lnTo>
                    <a:pt x="4019" y="1324"/>
                  </a:lnTo>
                  <a:lnTo>
                    <a:pt x="3682" y="1786"/>
                  </a:lnTo>
                  <a:lnTo>
                    <a:pt x="3370" y="2260"/>
                  </a:lnTo>
                  <a:lnTo>
                    <a:pt x="3071" y="2747"/>
                  </a:lnTo>
                  <a:lnTo>
                    <a:pt x="2784" y="3246"/>
                  </a:lnTo>
                  <a:lnTo>
                    <a:pt x="2522" y="3745"/>
                  </a:lnTo>
                  <a:lnTo>
                    <a:pt x="2260" y="4257"/>
                  </a:lnTo>
                  <a:lnTo>
                    <a:pt x="2022" y="4781"/>
                  </a:lnTo>
                  <a:lnTo>
                    <a:pt x="1798" y="5305"/>
                  </a:lnTo>
                  <a:lnTo>
                    <a:pt x="1598" y="5841"/>
                  </a:lnTo>
                  <a:lnTo>
                    <a:pt x="1398" y="6378"/>
                  </a:lnTo>
                  <a:lnTo>
                    <a:pt x="1224" y="6927"/>
                  </a:lnTo>
                  <a:lnTo>
                    <a:pt x="1049" y="7476"/>
                  </a:lnTo>
                  <a:lnTo>
                    <a:pt x="899" y="8025"/>
                  </a:lnTo>
                  <a:lnTo>
                    <a:pt x="762" y="8587"/>
                  </a:lnTo>
                  <a:lnTo>
                    <a:pt x="625" y="9161"/>
                  </a:lnTo>
                  <a:lnTo>
                    <a:pt x="512" y="9735"/>
                  </a:lnTo>
                  <a:lnTo>
                    <a:pt x="413" y="10297"/>
                  </a:lnTo>
                  <a:lnTo>
                    <a:pt x="325" y="10883"/>
                  </a:lnTo>
                  <a:lnTo>
                    <a:pt x="238" y="11457"/>
                  </a:lnTo>
                  <a:lnTo>
                    <a:pt x="175" y="12044"/>
                  </a:lnTo>
                  <a:lnTo>
                    <a:pt x="125" y="12618"/>
                  </a:lnTo>
                  <a:lnTo>
                    <a:pt x="76" y="13205"/>
                  </a:lnTo>
                  <a:lnTo>
                    <a:pt x="38" y="13791"/>
                  </a:lnTo>
                  <a:lnTo>
                    <a:pt x="13" y="14378"/>
                  </a:lnTo>
                  <a:lnTo>
                    <a:pt x="1" y="14952"/>
                  </a:lnTo>
                  <a:lnTo>
                    <a:pt x="1" y="15538"/>
                  </a:lnTo>
                  <a:lnTo>
                    <a:pt x="1" y="16125"/>
                  </a:lnTo>
                  <a:lnTo>
                    <a:pt x="26" y="16699"/>
                  </a:lnTo>
                  <a:lnTo>
                    <a:pt x="51" y="17285"/>
                  </a:lnTo>
                  <a:lnTo>
                    <a:pt x="88" y="18034"/>
                  </a:lnTo>
                  <a:lnTo>
                    <a:pt x="150" y="18795"/>
                  </a:lnTo>
                  <a:lnTo>
                    <a:pt x="238" y="19544"/>
                  </a:lnTo>
                  <a:lnTo>
                    <a:pt x="338" y="20293"/>
                  </a:lnTo>
                  <a:lnTo>
                    <a:pt x="462" y="21042"/>
                  </a:lnTo>
                  <a:lnTo>
                    <a:pt x="537" y="21404"/>
                  </a:lnTo>
                  <a:lnTo>
                    <a:pt x="612" y="21778"/>
                  </a:lnTo>
                  <a:lnTo>
                    <a:pt x="700" y="22140"/>
                  </a:lnTo>
                  <a:lnTo>
                    <a:pt x="799" y="22502"/>
                  </a:lnTo>
                  <a:lnTo>
                    <a:pt x="912" y="22876"/>
                  </a:lnTo>
                  <a:lnTo>
                    <a:pt x="1024" y="23226"/>
                  </a:lnTo>
                  <a:lnTo>
                    <a:pt x="1149" y="23600"/>
                  </a:lnTo>
                  <a:lnTo>
                    <a:pt x="1286" y="23962"/>
                  </a:lnTo>
                  <a:lnTo>
                    <a:pt x="1423" y="24311"/>
                  </a:lnTo>
                  <a:lnTo>
                    <a:pt x="1573" y="24673"/>
                  </a:lnTo>
                  <a:lnTo>
                    <a:pt x="1735" y="25023"/>
                  </a:lnTo>
                  <a:lnTo>
                    <a:pt x="1910" y="25360"/>
                  </a:lnTo>
                  <a:lnTo>
                    <a:pt x="2085" y="25709"/>
                  </a:lnTo>
                  <a:lnTo>
                    <a:pt x="2272" y="26046"/>
                  </a:lnTo>
                  <a:lnTo>
                    <a:pt x="2472" y="26371"/>
                  </a:lnTo>
                  <a:lnTo>
                    <a:pt x="2671" y="26708"/>
                  </a:lnTo>
                  <a:lnTo>
                    <a:pt x="2884" y="27020"/>
                  </a:lnTo>
                  <a:lnTo>
                    <a:pt x="3096" y="27344"/>
                  </a:lnTo>
                  <a:lnTo>
                    <a:pt x="3320" y="27656"/>
                  </a:lnTo>
                  <a:lnTo>
                    <a:pt x="3557" y="27968"/>
                  </a:lnTo>
                  <a:lnTo>
                    <a:pt x="3795" y="28268"/>
                  </a:lnTo>
                  <a:lnTo>
                    <a:pt x="4044" y="28567"/>
                  </a:lnTo>
                  <a:lnTo>
                    <a:pt x="4294" y="28854"/>
                  </a:lnTo>
                  <a:lnTo>
                    <a:pt x="4556" y="29141"/>
                  </a:lnTo>
                  <a:lnTo>
                    <a:pt x="4818" y="29428"/>
                  </a:lnTo>
                  <a:lnTo>
                    <a:pt x="5092" y="29703"/>
                  </a:lnTo>
                  <a:lnTo>
                    <a:pt x="5367" y="29977"/>
                  </a:lnTo>
                  <a:lnTo>
                    <a:pt x="5642" y="30239"/>
                  </a:lnTo>
                  <a:lnTo>
                    <a:pt x="5941" y="30501"/>
                  </a:lnTo>
                  <a:lnTo>
                    <a:pt x="6228" y="30751"/>
                  </a:lnTo>
                  <a:lnTo>
                    <a:pt x="6528" y="31001"/>
                  </a:lnTo>
                  <a:lnTo>
                    <a:pt x="6827" y="31238"/>
                  </a:lnTo>
                  <a:lnTo>
                    <a:pt x="7139" y="31475"/>
                  </a:lnTo>
                  <a:lnTo>
                    <a:pt x="7451" y="31699"/>
                  </a:lnTo>
                  <a:lnTo>
                    <a:pt x="7776" y="31924"/>
                  </a:lnTo>
                  <a:lnTo>
                    <a:pt x="8088" y="32136"/>
                  </a:lnTo>
                  <a:lnTo>
                    <a:pt x="8425" y="32348"/>
                  </a:lnTo>
                  <a:lnTo>
                    <a:pt x="8749" y="32548"/>
                  </a:lnTo>
                  <a:lnTo>
                    <a:pt x="9236" y="32835"/>
                  </a:lnTo>
                  <a:lnTo>
                    <a:pt x="9785" y="33135"/>
                  </a:lnTo>
                  <a:lnTo>
                    <a:pt x="10396" y="33459"/>
                  </a:lnTo>
                  <a:lnTo>
                    <a:pt x="11045" y="33784"/>
                  </a:lnTo>
                  <a:lnTo>
                    <a:pt x="11757" y="34121"/>
                  </a:lnTo>
                  <a:lnTo>
                    <a:pt x="12493" y="34445"/>
                  </a:lnTo>
                  <a:lnTo>
                    <a:pt x="13279" y="34757"/>
                  </a:lnTo>
                  <a:lnTo>
                    <a:pt x="14103" y="35057"/>
                  </a:lnTo>
                  <a:lnTo>
                    <a:pt x="14527" y="35206"/>
                  </a:lnTo>
                  <a:lnTo>
                    <a:pt x="14951" y="35344"/>
                  </a:lnTo>
                  <a:lnTo>
                    <a:pt x="15388" y="35468"/>
                  </a:lnTo>
                  <a:lnTo>
                    <a:pt x="15825" y="35593"/>
                  </a:lnTo>
                  <a:lnTo>
                    <a:pt x="16274" y="35705"/>
                  </a:lnTo>
                  <a:lnTo>
                    <a:pt x="16724" y="35805"/>
                  </a:lnTo>
                  <a:lnTo>
                    <a:pt x="17185" y="35905"/>
                  </a:lnTo>
                  <a:lnTo>
                    <a:pt x="17647" y="35992"/>
                  </a:lnTo>
                  <a:lnTo>
                    <a:pt x="18109" y="36055"/>
                  </a:lnTo>
                  <a:lnTo>
                    <a:pt x="18571" y="36117"/>
                  </a:lnTo>
                  <a:lnTo>
                    <a:pt x="19045" y="36167"/>
                  </a:lnTo>
                  <a:lnTo>
                    <a:pt x="19519" y="36205"/>
                  </a:lnTo>
                  <a:lnTo>
                    <a:pt x="19993" y="36230"/>
                  </a:lnTo>
                  <a:lnTo>
                    <a:pt x="20468" y="36230"/>
                  </a:lnTo>
                  <a:lnTo>
                    <a:pt x="20942" y="36217"/>
                  </a:lnTo>
                  <a:lnTo>
                    <a:pt x="21416" y="36192"/>
                  </a:lnTo>
                  <a:lnTo>
                    <a:pt x="21828" y="36155"/>
                  </a:lnTo>
                  <a:lnTo>
                    <a:pt x="22240" y="36092"/>
                  </a:lnTo>
                  <a:lnTo>
                    <a:pt x="22639" y="36017"/>
                  </a:lnTo>
                  <a:lnTo>
                    <a:pt x="23038" y="35918"/>
                  </a:lnTo>
                  <a:lnTo>
                    <a:pt x="23425" y="35793"/>
                  </a:lnTo>
                  <a:lnTo>
                    <a:pt x="23800" y="35668"/>
                  </a:lnTo>
                  <a:lnTo>
                    <a:pt x="24174" y="35518"/>
                  </a:lnTo>
                  <a:lnTo>
                    <a:pt x="24536" y="35344"/>
                  </a:lnTo>
                  <a:lnTo>
                    <a:pt x="24885" y="35169"/>
                  </a:lnTo>
                  <a:lnTo>
                    <a:pt x="25222" y="34969"/>
                  </a:lnTo>
                  <a:lnTo>
                    <a:pt x="25559" y="34757"/>
                  </a:lnTo>
                  <a:lnTo>
                    <a:pt x="25884" y="34532"/>
                  </a:lnTo>
                  <a:lnTo>
                    <a:pt x="26183" y="34283"/>
                  </a:lnTo>
                  <a:lnTo>
                    <a:pt x="26483" y="34033"/>
                  </a:lnTo>
                  <a:lnTo>
                    <a:pt x="26770" y="33759"/>
                  </a:lnTo>
                  <a:lnTo>
                    <a:pt x="27044" y="33484"/>
                  </a:lnTo>
                  <a:lnTo>
                    <a:pt x="27319" y="33185"/>
                  </a:lnTo>
                  <a:lnTo>
                    <a:pt x="27569" y="32885"/>
                  </a:lnTo>
                  <a:lnTo>
                    <a:pt x="27806" y="32573"/>
                  </a:lnTo>
                  <a:lnTo>
                    <a:pt x="28018" y="32249"/>
                  </a:lnTo>
                  <a:lnTo>
                    <a:pt x="28230" y="31912"/>
                  </a:lnTo>
                  <a:lnTo>
                    <a:pt x="28430" y="31562"/>
                  </a:lnTo>
                  <a:lnTo>
                    <a:pt x="28604" y="31213"/>
                  </a:lnTo>
                  <a:lnTo>
                    <a:pt x="28767" y="30838"/>
                  </a:lnTo>
                  <a:lnTo>
                    <a:pt x="28916" y="30476"/>
                  </a:lnTo>
                  <a:lnTo>
                    <a:pt x="29054" y="30090"/>
                  </a:lnTo>
                  <a:lnTo>
                    <a:pt x="29166" y="29703"/>
                  </a:lnTo>
                  <a:lnTo>
                    <a:pt x="29266" y="29316"/>
                  </a:lnTo>
                  <a:lnTo>
                    <a:pt x="29353" y="28916"/>
                  </a:lnTo>
                  <a:lnTo>
                    <a:pt x="29416" y="28505"/>
                  </a:lnTo>
                  <a:lnTo>
                    <a:pt x="29465" y="28093"/>
                  </a:lnTo>
                  <a:lnTo>
                    <a:pt x="29490" y="27681"/>
                  </a:lnTo>
                  <a:lnTo>
                    <a:pt x="29515" y="27219"/>
                  </a:lnTo>
                  <a:lnTo>
                    <a:pt x="29540" y="26720"/>
                  </a:lnTo>
                  <a:lnTo>
                    <a:pt x="29553" y="26208"/>
                  </a:lnTo>
                  <a:lnTo>
                    <a:pt x="29553" y="25709"/>
                  </a:lnTo>
                  <a:lnTo>
                    <a:pt x="29528" y="25210"/>
                  </a:lnTo>
                  <a:lnTo>
                    <a:pt x="29490" y="24698"/>
                  </a:lnTo>
                  <a:lnTo>
                    <a:pt x="29441" y="24199"/>
                  </a:lnTo>
                  <a:lnTo>
                    <a:pt x="29366" y="23700"/>
                  </a:lnTo>
                  <a:lnTo>
                    <a:pt x="29278" y="23201"/>
                  </a:lnTo>
                  <a:lnTo>
                    <a:pt x="29166" y="22714"/>
                  </a:lnTo>
                  <a:lnTo>
                    <a:pt x="29041" y="22227"/>
                  </a:lnTo>
                  <a:lnTo>
                    <a:pt x="28904" y="21753"/>
                  </a:lnTo>
                  <a:lnTo>
                    <a:pt x="28729" y="21279"/>
                  </a:lnTo>
                  <a:lnTo>
                    <a:pt x="28554" y="20817"/>
                  </a:lnTo>
                  <a:lnTo>
                    <a:pt x="28342" y="20355"/>
                  </a:lnTo>
                  <a:lnTo>
                    <a:pt x="28118" y="19906"/>
                  </a:lnTo>
                  <a:lnTo>
                    <a:pt x="27868" y="19469"/>
                  </a:lnTo>
                  <a:lnTo>
                    <a:pt x="27693" y="19195"/>
                  </a:lnTo>
                  <a:lnTo>
                    <a:pt x="27506" y="18908"/>
                  </a:lnTo>
                  <a:lnTo>
                    <a:pt x="27319" y="18646"/>
                  </a:lnTo>
                  <a:lnTo>
                    <a:pt x="27107" y="18371"/>
                  </a:lnTo>
                  <a:lnTo>
                    <a:pt x="26907" y="18122"/>
                  </a:lnTo>
                  <a:lnTo>
                    <a:pt x="26695" y="17859"/>
                  </a:lnTo>
                  <a:lnTo>
                    <a:pt x="26470" y="17622"/>
                  </a:lnTo>
                  <a:lnTo>
                    <a:pt x="26233" y="17373"/>
                  </a:lnTo>
                  <a:lnTo>
                    <a:pt x="26009" y="17148"/>
                  </a:lnTo>
                  <a:lnTo>
                    <a:pt x="25759" y="16911"/>
                  </a:lnTo>
                  <a:lnTo>
                    <a:pt x="25522" y="16686"/>
                  </a:lnTo>
                  <a:lnTo>
                    <a:pt x="25260" y="16474"/>
                  </a:lnTo>
                  <a:lnTo>
                    <a:pt x="24748" y="16050"/>
                  </a:lnTo>
                  <a:lnTo>
                    <a:pt x="24211" y="15651"/>
                  </a:lnTo>
                  <a:lnTo>
                    <a:pt x="23650" y="15264"/>
                  </a:lnTo>
                  <a:lnTo>
                    <a:pt x="23088" y="14902"/>
                  </a:lnTo>
                  <a:lnTo>
                    <a:pt x="22502" y="14552"/>
                  </a:lnTo>
                  <a:lnTo>
                    <a:pt x="21915" y="14215"/>
                  </a:lnTo>
                  <a:lnTo>
                    <a:pt x="21316" y="13891"/>
                  </a:lnTo>
                  <a:lnTo>
                    <a:pt x="20717" y="13579"/>
                  </a:lnTo>
                  <a:lnTo>
                    <a:pt x="20106" y="13292"/>
                  </a:lnTo>
                  <a:lnTo>
                    <a:pt x="19494" y="13005"/>
                  </a:lnTo>
                  <a:lnTo>
                    <a:pt x="18271" y="12443"/>
                  </a:lnTo>
                  <a:lnTo>
                    <a:pt x="17036" y="11894"/>
                  </a:lnTo>
                  <a:lnTo>
                    <a:pt x="15800" y="11345"/>
                  </a:lnTo>
                  <a:lnTo>
                    <a:pt x="15189" y="11058"/>
                  </a:lnTo>
                  <a:lnTo>
                    <a:pt x="14590" y="10758"/>
                  </a:lnTo>
                  <a:lnTo>
                    <a:pt x="13978" y="10459"/>
                  </a:lnTo>
                  <a:lnTo>
                    <a:pt x="13391" y="10147"/>
                  </a:lnTo>
                  <a:lnTo>
                    <a:pt x="12805" y="9823"/>
                  </a:lnTo>
                  <a:lnTo>
                    <a:pt x="12231" y="9473"/>
                  </a:lnTo>
                  <a:lnTo>
                    <a:pt x="11669" y="9124"/>
                  </a:lnTo>
                  <a:lnTo>
                    <a:pt x="11120" y="8737"/>
                  </a:lnTo>
                  <a:lnTo>
                    <a:pt x="10584" y="8337"/>
                  </a:lnTo>
                  <a:lnTo>
                    <a:pt x="10059" y="7913"/>
                  </a:lnTo>
                  <a:lnTo>
                    <a:pt x="9623" y="7526"/>
                  </a:lnTo>
                  <a:lnTo>
                    <a:pt x="9186" y="7114"/>
                  </a:lnTo>
                  <a:lnTo>
                    <a:pt x="8774" y="6690"/>
                  </a:lnTo>
                  <a:lnTo>
                    <a:pt x="8375" y="6253"/>
                  </a:lnTo>
                  <a:lnTo>
                    <a:pt x="8000" y="5792"/>
                  </a:lnTo>
                  <a:lnTo>
                    <a:pt x="7638" y="5317"/>
                  </a:lnTo>
                  <a:lnTo>
                    <a:pt x="7301" y="4843"/>
                  </a:lnTo>
                  <a:lnTo>
                    <a:pt x="6977" y="4344"/>
                  </a:lnTo>
                  <a:lnTo>
                    <a:pt x="6665" y="3832"/>
                  </a:lnTo>
                  <a:lnTo>
                    <a:pt x="6390" y="3308"/>
                  </a:lnTo>
                  <a:lnTo>
                    <a:pt x="6116" y="2784"/>
                  </a:lnTo>
                  <a:lnTo>
                    <a:pt x="5879" y="2247"/>
                  </a:lnTo>
                  <a:lnTo>
                    <a:pt x="5654" y="1698"/>
                  </a:lnTo>
                  <a:lnTo>
                    <a:pt x="5454" y="1137"/>
                  </a:lnTo>
                  <a:lnTo>
                    <a:pt x="5267" y="575"/>
                  </a:lnTo>
                  <a:lnTo>
                    <a:pt x="51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2"/>
            <p:cNvSpPr/>
            <p:nvPr/>
          </p:nvSpPr>
          <p:spPr>
            <a:xfrm>
              <a:off x="5188540" y="2524901"/>
              <a:ext cx="1724087" cy="1588619"/>
            </a:xfrm>
            <a:custGeom>
              <a:rect b="b" l="l" r="r" t="t"/>
              <a:pathLst>
                <a:path extrusionOk="0" h="34395" w="37328">
                  <a:moveTo>
                    <a:pt x="4917" y="0"/>
                  </a:moveTo>
                  <a:lnTo>
                    <a:pt x="4868" y="587"/>
                  </a:lnTo>
                  <a:lnTo>
                    <a:pt x="4793" y="1273"/>
                  </a:lnTo>
                  <a:lnTo>
                    <a:pt x="4768" y="1722"/>
                  </a:lnTo>
                  <a:lnTo>
                    <a:pt x="4755" y="2221"/>
                  </a:lnTo>
                  <a:lnTo>
                    <a:pt x="4743" y="2783"/>
                  </a:lnTo>
                  <a:lnTo>
                    <a:pt x="4755" y="3395"/>
                  </a:lnTo>
                  <a:lnTo>
                    <a:pt x="4755" y="3731"/>
                  </a:lnTo>
                  <a:lnTo>
                    <a:pt x="4768" y="4068"/>
                  </a:lnTo>
                  <a:lnTo>
                    <a:pt x="4830" y="4792"/>
                  </a:lnTo>
                  <a:lnTo>
                    <a:pt x="4855" y="5167"/>
                  </a:lnTo>
                  <a:lnTo>
                    <a:pt x="4893" y="5554"/>
                  </a:lnTo>
                  <a:lnTo>
                    <a:pt x="4992" y="6365"/>
                  </a:lnTo>
                  <a:lnTo>
                    <a:pt x="5117" y="7213"/>
                  </a:lnTo>
                  <a:lnTo>
                    <a:pt x="5279" y="8099"/>
                  </a:lnTo>
                  <a:lnTo>
                    <a:pt x="5492" y="9010"/>
                  </a:lnTo>
                  <a:lnTo>
                    <a:pt x="5604" y="9485"/>
                  </a:lnTo>
                  <a:lnTo>
                    <a:pt x="5729" y="9959"/>
                  </a:lnTo>
                  <a:lnTo>
                    <a:pt x="5866" y="10446"/>
                  </a:lnTo>
                  <a:lnTo>
                    <a:pt x="6016" y="10932"/>
                  </a:lnTo>
                  <a:lnTo>
                    <a:pt x="6178" y="11431"/>
                  </a:lnTo>
                  <a:lnTo>
                    <a:pt x="6353" y="11918"/>
                  </a:lnTo>
                  <a:lnTo>
                    <a:pt x="6540" y="12417"/>
                  </a:lnTo>
                  <a:lnTo>
                    <a:pt x="6740" y="12929"/>
                  </a:lnTo>
                  <a:lnTo>
                    <a:pt x="6952" y="13441"/>
                  </a:lnTo>
                  <a:lnTo>
                    <a:pt x="7164" y="13940"/>
                  </a:lnTo>
                  <a:lnTo>
                    <a:pt x="7401" y="14452"/>
                  </a:lnTo>
                  <a:lnTo>
                    <a:pt x="7651" y="14963"/>
                  </a:lnTo>
                  <a:lnTo>
                    <a:pt x="7913" y="15475"/>
                  </a:lnTo>
                  <a:lnTo>
                    <a:pt x="8187" y="15987"/>
                  </a:lnTo>
                  <a:lnTo>
                    <a:pt x="8412" y="16386"/>
                  </a:lnTo>
                  <a:lnTo>
                    <a:pt x="8412" y="16398"/>
                  </a:lnTo>
                  <a:lnTo>
                    <a:pt x="8399" y="16411"/>
                  </a:lnTo>
                  <a:lnTo>
                    <a:pt x="8349" y="16411"/>
                  </a:lnTo>
                  <a:lnTo>
                    <a:pt x="8100" y="16386"/>
                  </a:lnTo>
                  <a:lnTo>
                    <a:pt x="7700" y="16311"/>
                  </a:lnTo>
                  <a:lnTo>
                    <a:pt x="7189" y="16199"/>
                  </a:lnTo>
                  <a:lnTo>
                    <a:pt x="6565" y="16036"/>
                  </a:lnTo>
                  <a:lnTo>
                    <a:pt x="5866" y="15849"/>
                  </a:lnTo>
                  <a:lnTo>
                    <a:pt x="5105" y="15612"/>
                  </a:lnTo>
                  <a:lnTo>
                    <a:pt x="4331" y="15350"/>
                  </a:lnTo>
                  <a:lnTo>
                    <a:pt x="3932" y="15213"/>
                  </a:lnTo>
                  <a:lnTo>
                    <a:pt x="3545" y="15063"/>
                  </a:lnTo>
                  <a:lnTo>
                    <a:pt x="3158" y="14913"/>
                  </a:lnTo>
                  <a:lnTo>
                    <a:pt x="2783" y="14751"/>
                  </a:lnTo>
                  <a:lnTo>
                    <a:pt x="2409" y="14576"/>
                  </a:lnTo>
                  <a:lnTo>
                    <a:pt x="2060" y="14402"/>
                  </a:lnTo>
                  <a:lnTo>
                    <a:pt x="1723" y="14227"/>
                  </a:lnTo>
                  <a:lnTo>
                    <a:pt x="1411" y="14040"/>
                  </a:lnTo>
                  <a:lnTo>
                    <a:pt x="1124" y="13853"/>
                  </a:lnTo>
                  <a:lnTo>
                    <a:pt x="849" y="13653"/>
                  </a:lnTo>
                  <a:lnTo>
                    <a:pt x="624" y="13453"/>
                  </a:lnTo>
                  <a:lnTo>
                    <a:pt x="412" y="13254"/>
                  </a:lnTo>
                  <a:lnTo>
                    <a:pt x="325" y="13141"/>
                  </a:lnTo>
                  <a:lnTo>
                    <a:pt x="250" y="13041"/>
                  </a:lnTo>
                  <a:lnTo>
                    <a:pt x="188" y="12942"/>
                  </a:lnTo>
                  <a:lnTo>
                    <a:pt x="125" y="12829"/>
                  </a:lnTo>
                  <a:lnTo>
                    <a:pt x="75" y="12729"/>
                  </a:lnTo>
                  <a:lnTo>
                    <a:pt x="38" y="12617"/>
                  </a:lnTo>
                  <a:lnTo>
                    <a:pt x="13" y="12517"/>
                  </a:lnTo>
                  <a:lnTo>
                    <a:pt x="0" y="12405"/>
                  </a:lnTo>
                  <a:lnTo>
                    <a:pt x="13" y="12617"/>
                  </a:lnTo>
                  <a:lnTo>
                    <a:pt x="38" y="12829"/>
                  </a:lnTo>
                  <a:lnTo>
                    <a:pt x="75" y="13029"/>
                  </a:lnTo>
                  <a:lnTo>
                    <a:pt x="125" y="13229"/>
                  </a:lnTo>
                  <a:lnTo>
                    <a:pt x="200" y="13416"/>
                  </a:lnTo>
                  <a:lnTo>
                    <a:pt x="275" y="13615"/>
                  </a:lnTo>
                  <a:lnTo>
                    <a:pt x="362" y="13803"/>
                  </a:lnTo>
                  <a:lnTo>
                    <a:pt x="462" y="13990"/>
                  </a:lnTo>
                  <a:lnTo>
                    <a:pt x="574" y="14165"/>
                  </a:lnTo>
                  <a:lnTo>
                    <a:pt x="699" y="14339"/>
                  </a:lnTo>
                  <a:lnTo>
                    <a:pt x="824" y="14514"/>
                  </a:lnTo>
                  <a:lnTo>
                    <a:pt x="961" y="14689"/>
                  </a:lnTo>
                  <a:lnTo>
                    <a:pt x="1111" y="14851"/>
                  </a:lnTo>
                  <a:lnTo>
                    <a:pt x="1273" y="15013"/>
                  </a:lnTo>
                  <a:lnTo>
                    <a:pt x="1436" y="15175"/>
                  </a:lnTo>
                  <a:lnTo>
                    <a:pt x="1610" y="15325"/>
                  </a:lnTo>
                  <a:lnTo>
                    <a:pt x="1985" y="15625"/>
                  </a:lnTo>
                  <a:lnTo>
                    <a:pt x="2372" y="15912"/>
                  </a:lnTo>
                  <a:lnTo>
                    <a:pt x="2783" y="16186"/>
                  </a:lnTo>
                  <a:lnTo>
                    <a:pt x="3220" y="16448"/>
                  </a:lnTo>
                  <a:lnTo>
                    <a:pt x="3669" y="16685"/>
                  </a:lnTo>
                  <a:lnTo>
                    <a:pt x="4119" y="16923"/>
                  </a:lnTo>
                  <a:lnTo>
                    <a:pt x="4593" y="17147"/>
                  </a:lnTo>
                  <a:lnTo>
                    <a:pt x="5055" y="17347"/>
                  </a:lnTo>
                  <a:lnTo>
                    <a:pt x="5529" y="17547"/>
                  </a:lnTo>
                  <a:lnTo>
                    <a:pt x="5991" y="17721"/>
                  </a:lnTo>
                  <a:lnTo>
                    <a:pt x="6452" y="17896"/>
                  </a:lnTo>
                  <a:lnTo>
                    <a:pt x="6902" y="18058"/>
                  </a:lnTo>
                  <a:lnTo>
                    <a:pt x="7750" y="18333"/>
                  </a:lnTo>
                  <a:lnTo>
                    <a:pt x="8524" y="18570"/>
                  </a:lnTo>
                  <a:lnTo>
                    <a:pt x="9685" y="18919"/>
                  </a:lnTo>
                  <a:lnTo>
                    <a:pt x="10034" y="19032"/>
                  </a:lnTo>
                  <a:lnTo>
                    <a:pt x="10134" y="19069"/>
                  </a:lnTo>
                  <a:lnTo>
                    <a:pt x="10184" y="19107"/>
                  </a:lnTo>
                  <a:lnTo>
                    <a:pt x="10508" y="19531"/>
                  </a:lnTo>
                  <a:lnTo>
                    <a:pt x="10845" y="19955"/>
                  </a:lnTo>
                  <a:lnTo>
                    <a:pt x="11232" y="20429"/>
                  </a:lnTo>
                  <a:lnTo>
                    <a:pt x="11632" y="20904"/>
                  </a:lnTo>
                  <a:lnTo>
                    <a:pt x="12043" y="21365"/>
                  </a:lnTo>
                  <a:lnTo>
                    <a:pt x="12455" y="21815"/>
                  </a:lnTo>
                  <a:lnTo>
                    <a:pt x="12892" y="22251"/>
                  </a:lnTo>
                  <a:lnTo>
                    <a:pt x="13329" y="22688"/>
                  </a:lnTo>
                  <a:lnTo>
                    <a:pt x="13766" y="23125"/>
                  </a:lnTo>
                  <a:lnTo>
                    <a:pt x="14215" y="23549"/>
                  </a:lnTo>
                  <a:lnTo>
                    <a:pt x="14664" y="23949"/>
                  </a:lnTo>
                  <a:lnTo>
                    <a:pt x="15126" y="24360"/>
                  </a:lnTo>
                  <a:lnTo>
                    <a:pt x="16062" y="25147"/>
                  </a:lnTo>
                  <a:lnTo>
                    <a:pt x="17010" y="25908"/>
                  </a:lnTo>
                  <a:lnTo>
                    <a:pt x="17946" y="26657"/>
                  </a:lnTo>
                  <a:lnTo>
                    <a:pt x="18396" y="26994"/>
                  </a:lnTo>
                  <a:lnTo>
                    <a:pt x="18832" y="27318"/>
                  </a:lnTo>
                  <a:lnTo>
                    <a:pt x="19269" y="27643"/>
                  </a:lnTo>
                  <a:lnTo>
                    <a:pt x="19719" y="27955"/>
                  </a:lnTo>
                  <a:lnTo>
                    <a:pt x="19731" y="27967"/>
                  </a:lnTo>
                  <a:lnTo>
                    <a:pt x="19719" y="27980"/>
                  </a:lnTo>
                  <a:lnTo>
                    <a:pt x="19669" y="28017"/>
                  </a:lnTo>
                  <a:lnTo>
                    <a:pt x="19569" y="28054"/>
                  </a:lnTo>
                  <a:lnTo>
                    <a:pt x="19419" y="28104"/>
                  </a:lnTo>
                  <a:lnTo>
                    <a:pt x="18970" y="28217"/>
                  </a:lnTo>
                  <a:lnTo>
                    <a:pt x="18358" y="28342"/>
                  </a:lnTo>
                  <a:lnTo>
                    <a:pt x="17597" y="28479"/>
                  </a:lnTo>
                  <a:lnTo>
                    <a:pt x="16686" y="28629"/>
                  </a:lnTo>
                  <a:lnTo>
                    <a:pt x="15675" y="28778"/>
                  </a:lnTo>
                  <a:lnTo>
                    <a:pt x="14564" y="28928"/>
                  </a:lnTo>
                  <a:lnTo>
                    <a:pt x="13379" y="29053"/>
                  </a:lnTo>
                  <a:lnTo>
                    <a:pt x="12118" y="29178"/>
                  </a:lnTo>
                  <a:lnTo>
                    <a:pt x="10833" y="29265"/>
                  </a:lnTo>
                  <a:lnTo>
                    <a:pt x="10171" y="29302"/>
                  </a:lnTo>
                  <a:lnTo>
                    <a:pt x="9523" y="29327"/>
                  </a:lnTo>
                  <a:lnTo>
                    <a:pt x="8861" y="29352"/>
                  </a:lnTo>
                  <a:lnTo>
                    <a:pt x="8200" y="29365"/>
                  </a:lnTo>
                  <a:lnTo>
                    <a:pt x="7551" y="29365"/>
                  </a:lnTo>
                  <a:lnTo>
                    <a:pt x="6902" y="29352"/>
                  </a:lnTo>
                  <a:lnTo>
                    <a:pt x="6253" y="29340"/>
                  </a:lnTo>
                  <a:lnTo>
                    <a:pt x="5629" y="29302"/>
                  </a:lnTo>
                  <a:lnTo>
                    <a:pt x="5005" y="29253"/>
                  </a:lnTo>
                  <a:lnTo>
                    <a:pt x="4406" y="29203"/>
                  </a:lnTo>
                  <a:lnTo>
                    <a:pt x="4830" y="29365"/>
                  </a:lnTo>
                  <a:lnTo>
                    <a:pt x="5267" y="29515"/>
                  </a:lnTo>
                  <a:lnTo>
                    <a:pt x="5691" y="29664"/>
                  </a:lnTo>
                  <a:lnTo>
                    <a:pt x="6128" y="29802"/>
                  </a:lnTo>
                  <a:lnTo>
                    <a:pt x="6552" y="29926"/>
                  </a:lnTo>
                  <a:lnTo>
                    <a:pt x="6977" y="30051"/>
                  </a:lnTo>
                  <a:lnTo>
                    <a:pt x="7401" y="30164"/>
                  </a:lnTo>
                  <a:lnTo>
                    <a:pt x="7825" y="30263"/>
                  </a:lnTo>
                  <a:lnTo>
                    <a:pt x="8649" y="30438"/>
                  </a:lnTo>
                  <a:lnTo>
                    <a:pt x="9485" y="30588"/>
                  </a:lnTo>
                  <a:lnTo>
                    <a:pt x="10296" y="30713"/>
                  </a:lnTo>
                  <a:lnTo>
                    <a:pt x="11095" y="30812"/>
                  </a:lnTo>
                  <a:lnTo>
                    <a:pt x="11881" y="30875"/>
                  </a:lnTo>
                  <a:lnTo>
                    <a:pt x="12655" y="30925"/>
                  </a:lnTo>
                  <a:lnTo>
                    <a:pt x="13404" y="30950"/>
                  </a:lnTo>
                  <a:lnTo>
                    <a:pt x="14128" y="30950"/>
                  </a:lnTo>
                  <a:lnTo>
                    <a:pt x="14851" y="30937"/>
                  </a:lnTo>
                  <a:lnTo>
                    <a:pt x="15538" y="30912"/>
                  </a:lnTo>
                  <a:lnTo>
                    <a:pt x="16199" y="30862"/>
                  </a:lnTo>
                  <a:lnTo>
                    <a:pt x="16848" y="30812"/>
                  </a:lnTo>
                  <a:lnTo>
                    <a:pt x="17460" y="30750"/>
                  </a:lnTo>
                  <a:lnTo>
                    <a:pt x="18046" y="30675"/>
                  </a:lnTo>
                  <a:lnTo>
                    <a:pt x="18608" y="30588"/>
                  </a:lnTo>
                  <a:lnTo>
                    <a:pt x="19132" y="30513"/>
                  </a:lnTo>
                  <a:lnTo>
                    <a:pt x="19631" y="30426"/>
                  </a:lnTo>
                  <a:lnTo>
                    <a:pt x="20093" y="30326"/>
                  </a:lnTo>
                  <a:lnTo>
                    <a:pt x="20917" y="30164"/>
                  </a:lnTo>
                  <a:lnTo>
                    <a:pt x="21578" y="30001"/>
                  </a:lnTo>
                  <a:lnTo>
                    <a:pt x="22090" y="29889"/>
                  </a:lnTo>
                  <a:lnTo>
                    <a:pt x="22414" y="29814"/>
                  </a:lnTo>
                  <a:lnTo>
                    <a:pt x="22514" y="29802"/>
                  </a:lnTo>
                  <a:lnTo>
                    <a:pt x="22564" y="29802"/>
                  </a:lnTo>
                  <a:lnTo>
                    <a:pt x="23350" y="30263"/>
                  </a:lnTo>
                  <a:lnTo>
                    <a:pt x="24136" y="30700"/>
                  </a:lnTo>
                  <a:lnTo>
                    <a:pt x="24923" y="31112"/>
                  </a:lnTo>
                  <a:lnTo>
                    <a:pt x="25696" y="31486"/>
                  </a:lnTo>
                  <a:lnTo>
                    <a:pt x="26158" y="31724"/>
                  </a:lnTo>
                  <a:lnTo>
                    <a:pt x="26632" y="31936"/>
                  </a:lnTo>
                  <a:lnTo>
                    <a:pt x="27094" y="32135"/>
                  </a:lnTo>
                  <a:lnTo>
                    <a:pt x="27556" y="32335"/>
                  </a:lnTo>
                  <a:lnTo>
                    <a:pt x="28018" y="32510"/>
                  </a:lnTo>
                  <a:lnTo>
                    <a:pt x="28467" y="32684"/>
                  </a:lnTo>
                  <a:lnTo>
                    <a:pt x="29353" y="32996"/>
                  </a:lnTo>
                  <a:lnTo>
                    <a:pt x="29790" y="33146"/>
                  </a:lnTo>
                  <a:lnTo>
                    <a:pt x="30214" y="33283"/>
                  </a:lnTo>
                  <a:lnTo>
                    <a:pt x="31038" y="33521"/>
                  </a:lnTo>
                  <a:lnTo>
                    <a:pt x="31824" y="33720"/>
                  </a:lnTo>
                  <a:lnTo>
                    <a:pt x="32573" y="33895"/>
                  </a:lnTo>
                  <a:lnTo>
                    <a:pt x="32935" y="33970"/>
                  </a:lnTo>
                  <a:lnTo>
                    <a:pt x="33284" y="34032"/>
                  </a:lnTo>
                  <a:lnTo>
                    <a:pt x="33945" y="34132"/>
                  </a:lnTo>
                  <a:lnTo>
                    <a:pt x="34257" y="34182"/>
                  </a:lnTo>
                  <a:lnTo>
                    <a:pt x="34557" y="34232"/>
                  </a:lnTo>
                  <a:lnTo>
                    <a:pt x="35106" y="34282"/>
                  </a:lnTo>
                  <a:lnTo>
                    <a:pt x="35605" y="34332"/>
                  </a:lnTo>
                  <a:lnTo>
                    <a:pt x="36055" y="34357"/>
                  </a:lnTo>
                  <a:lnTo>
                    <a:pt x="36753" y="34382"/>
                  </a:lnTo>
                  <a:lnTo>
                    <a:pt x="37328" y="34394"/>
                  </a:lnTo>
                  <a:lnTo>
                    <a:pt x="36766" y="34282"/>
                  </a:lnTo>
                  <a:lnTo>
                    <a:pt x="36080" y="34132"/>
                  </a:lnTo>
                  <a:lnTo>
                    <a:pt x="35655" y="34032"/>
                  </a:lnTo>
                  <a:lnTo>
                    <a:pt x="35181" y="33907"/>
                  </a:lnTo>
                  <a:lnTo>
                    <a:pt x="34644" y="33770"/>
                  </a:lnTo>
                  <a:lnTo>
                    <a:pt x="34357" y="33695"/>
                  </a:lnTo>
                  <a:lnTo>
                    <a:pt x="34058" y="33608"/>
                  </a:lnTo>
                  <a:lnTo>
                    <a:pt x="33434" y="33408"/>
                  </a:lnTo>
                  <a:lnTo>
                    <a:pt x="33109" y="33308"/>
                  </a:lnTo>
                  <a:lnTo>
                    <a:pt x="32772" y="33196"/>
                  </a:lnTo>
                  <a:lnTo>
                    <a:pt x="32061" y="32947"/>
                  </a:lnTo>
                  <a:lnTo>
                    <a:pt x="31699" y="32809"/>
                  </a:lnTo>
                  <a:lnTo>
                    <a:pt x="31325" y="32647"/>
                  </a:lnTo>
                  <a:lnTo>
                    <a:pt x="30938" y="32497"/>
                  </a:lnTo>
                  <a:lnTo>
                    <a:pt x="30551" y="32335"/>
                  </a:lnTo>
                  <a:lnTo>
                    <a:pt x="29752" y="31986"/>
                  </a:lnTo>
                  <a:lnTo>
                    <a:pt x="28929" y="31599"/>
                  </a:lnTo>
                  <a:lnTo>
                    <a:pt x="28092" y="31187"/>
                  </a:lnTo>
                  <a:lnTo>
                    <a:pt x="27231" y="30725"/>
                  </a:lnTo>
                  <a:lnTo>
                    <a:pt x="26358" y="30238"/>
                  </a:lnTo>
                  <a:lnTo>
                    <a:pt x="25459" y="29714"/>
                  </a:lnTo>
                  <a:lnTo>
                    <a:pt x="24561" y="29165"/>
                  </a:lnTo>
                  <a:lnTo>
                    <a:pt x="23662" y="28566"/>
                  </a:lnTo>
                  <a:lnTo>
                    <a:pt x="22751" y="27955"/>
                  </a:lnTo>
                  <a:lnTo>
                    <a:pt x="22289" y="27643"/>
                  </a:lnTo>
                  <a:lnTo>
                    <a:pt x="21828" y="27306"/>
                  </a:lnTo>
                  <a:lnTo>
                    <a:pt x="20917" y="26632"/>
                  </a:lnTo>
                  <a:lnTo>
                    <a:pt x="20006" y="25933"/>
                  </a:lnTo>
                  <a:lnTo>
                    <a:pt x="19095" y="25222"/>
                  </a:lnTo>
                  <a:lnTo>
                    <a:pt x="18046" y="24373"/>
                  </a:lnTo>
                  <a:lnTo>
                    <a:pt x="17035" y="23512"/>
                  </a:lnTo>
                  <a:lnTo>
                    <a:pt x="16998" y="23462"/>
                  </a:lnTo>
                  <a:lnTo>
                    <a:pt x="16973" y="23387"/>
                  </a:lnTo>
                  <a:lnTo>
                    <a:pt x="16960" y="23275"/>
                  </a:lnTo>
                  <a:lnTo>
                    <a:pt x="16936" y="23137"/>
                  </a:lnTo>
                  <a:lnTo>
                    <a:pt x="16911" y="22776"/>
                  </a:lnTo>
                  <a:lnTo>
                    <a:pt x="16873" y="22289"/>
                  </a:lnTo>
                  <a:lnTo>
                    <a:pt x="16823" y="21702"/>
                  </a:lnTo>
                  <a:lnTo>
                    <a:pt x="16748" y="21003"/>
                  </a:lnTo>
                  <a:lnTo>
                    <a:pt x="16648" y="20217"/>
                  </a:lnTo>
                  <a:lnTo>
                    <a:pt x="16586" y="19793"/>
                  </a:lnTo>
                  <a:lnTo>
                    <a:pt x="16511" y="19344"/>
                  </a:lnTo>
                  <a:lnTo>
                    <a:pt x="16424" y="18882"/>
                  </a:lnTo>
                  <a:lnTo>
                    <a:pt x="16324" y="18395"/>
                  </a:lnTo>
                  <a:lnTo>
                    <a:pt x="16212" y="17883"/>
                  </a:lnTo>
                  <a:lnTo>
                    <a:pt x="16074" y="17359"/>
                  </a:lnTo>
                  <a:lnTo>
                    <a:pt x="15937" y="16823"/>
                  </a:lnTo>
                  <a:lnTo>
                    <a:pt x="15775" y="16261"/>
                  </a:lnTo>
                  <a:lnTo>
                    <a:pt x="15588" y="15700"/>
                  </a:lnTo>
                  <a:lnTo>
                    <a:pt x="15388" y="15113"/>
                  </a:lnTo>
                  <a:lnTo>
                    <a:pt x="15163" y="14514"/>
                  </a:lnTo>
                  <a:lnTo>
                    <a:pt x="14914" y="13902"/>
                  </a:lnTo>
                  <a:lnTo>
                    <a:pt x="14639" y="13278"/>
                  </a:lnTo>
                  <a:lnTo>
                    <a:pt x="14352" y="12642"/>
                  </a:lnTo>
                  <a:lnTo>
                    <a:pt x="14028" y="11993"/>
                  </a:lnTo>
                  <a:lnTo>
                    <a:pt x="13678" y="11344"/>
                  </a:lnTo>
                  <a:lnTo>
                    <a:pt x="13304" y="10683"/>
                  </a:lnTo>
                  <a:lnTo>
                    <a:pt x="12905" y="10009"/>
                  </a:lnTo>
                  <a:lnTo>
                    <a:pt x="13142" y="10758"/>
                  </a:lnTo>
                  <a:lnTo>
                    <a:pt x="13366" y="11481"/>
                  </a:lnTo>
                  <a:lnTo>
                    <a:pt x="13566" y="12180"/>
                  </a:lnTo>
                  <a:lnTo>
                    <a:pt x="13753" y="12842"/>
                  </a:lnTo>
                  <a:lnTo>
                    <a:pt x="13915" y="13491"/>
                  </a:lnTo>
                  <a:lnTo>
                    <a:pt x="14078" y="14102"/>
                  </a:lnTo>
                  <a:lnTo>
                    <a:pt x="14202" y="14689"/>
                  </a:lnTo>
                  <a:lnTo>
                    <a:pt x="14327" y="15263"/>
                  </a:lnTo>
                  <a:lnTo>
                    <a:pt x="14440" y="15799"/>
                  </a:lnTo>
                  <a:lnTo>
                    <a:pt x="14539" y="16299"/>
                  </a:lnTo>
                  <a:lnTo>
                    <a:pt x="14614" y="16785"/>
                  </a:lnTo>
                  <a:lnTo>
                    <a:pt x="14689" y="17247"/>
                  </a:lnTo>
                  <a:lnTo>
                    <a:pt x="14752" y="17684"/>
                  </a:lnTo>
                  <a:lnTo>
                    <a:pt x="14801" y="18096"/>
                  </a:lnTo>
                  <a:lnTo>
                    <a:pt x="14864" y="18832"/>
                  </a:lnTo>
                  <a:lnTo>
                    <a:pt x="14901" y="19481"/>
                  </a:lnTo>
                  <a:lnTo>
                    <a:pt x="14901" y="20030"/>
                  </a:lnTo>
                  <a:lnTo>
                    <a:pt x="14889" y="20479"/>
                  </a:lnTo>
                  <a:lnTo>
                    <a:pt x="14851" y="20829"/>
                  </a:lnTo>
                  <a:lnTo>
                    <a:pt x="14801" y="21091"/>
                  </a:lnTo>
                  <a:lnTo>
                    <a:pt x="14777" y="21191"/>
                  </a:lnTo>
                  <a:lnTo>
                    <a:pt x="14739" y="21266"/>
                  </a:lnTo>
                  <a:lnTo>
                    <a:pt x="14714" y="21315"/>
                  </a:lnTo>
                  <a:lnTo>
                    <a:pt x="14689" y="21353"/>
                  </a:lnTo>
                  <a:lnTo>
                    <a:pt x="14652" y="21353"/>
                  </a:lnTo>
                  <a:lnTo>
                    <a:pt x="14627" y="21340"/>
                  </a:lnTo>
                  <a:lnTo>
                    <a:pt x="14003" y="20729"/>
                  </a:lnTo>
                  <a:lnTo>
                    <a:pt x="13391" y="20105"/>
                  </a:lnTo>
                  <a:lnTo>
                    <a:pt x="12817" y="19456"/>
                  </a:lnTo>
                  <a:lnTo>
                    <a:pt x="12530" y="19131"/>
                  </a:lnTo>
                  <a:lnTo>
                    <a:pt x="12256" y="18795"/>
                  </a:lnTo>
                  <a:lnTo>
                    <a:pt x="11894" y="18358"/>
                  </a:lnTo>
                  <a:lnTo>
                    <a:pt x="11544" y="17908"/>
                  </a:lnTo>
                  <a:lnTo>
                    <a:pt x="11195" y="17459"/>
                  </a:lnTo>
                  <a:lnTo>
                    <a:pt x="10858" y="16997"/>
                  </a:lnTo>
                  <a:lnTo>
                    <a:pt x="10533" y="16548"/>
                  </a:lnTo>
                  <a:lnTo>
                    <a:pt x="10221" y="16086"/>
                  </a:lnTo>
                  <a:lnTo>
                    <a:pt x="9909" y="15625"/>
                  </a:lnTo>
                  <a:lnTo>
                    <a:pt x="9622" y="15150"/>
                  </a:lnTo>
                  <a:lnTo>
                    <a:pt x="9348" y="14676"/>
                  </a:lnTo>
                  <a:lnTo>
                    <a:pt x="9073" y="14214"/>
                  </a:lnTo>
                  <a:lnTo>
                    <a:pt x="8811" y="13740"/>
                  </a:lnTo>
                  <a:lnTo>
                    <a:pt x="8562" y="13266"/>
                  </a:lnTo>
                  <a:lnTo>
                    <a:pt x="8324" y="12804"/>
                  </a:lnTo>
                  <a:lnTo>
                    <a:pt x="8100" y="12330"/>
                  </a:lnTo>
                  <a:lnTo>
                    <a:pt x="7875" y="11868"/>
                  </a:lnTo>
                  <a:lnTo>
                    <a:pt x="7663" y="11407"/>
                  </a:lnTo>
                  <a:lnTo>
                    <a:pt x="7463" y="10945"/>
                  </a:lnTo>
                  <a:lnTo>
                    <a:pt x="7276" y="10483"/>
                  </a:lnTo>
                  <a:lnTo>
                    <a:pt x="7101" y="10021"/>
                  </a:lnTo>
                  <a:lnTo>
                    <a:pt x="6927" y="9572"/>
                  </a:lnTo>
                  <a:lnTo>
                    <a:pt x="6615" y="8686"/>
                  </a:lnTo>
                  <a:lnTo>
                    <a:pt x="6328" y="7825"/>
                  </a:lnTo>
                  <a:lnTo>
                    <a:pt x="6091" y="6989"/>
                  </a:lnTo>
                  <a:lnTo>
                    <a:pt x="5878" y="6190"/>
                  </a:lnTo>
                  <a:lnTo>
                    <a:pt x="5691" y="5416"/>
                  </a:lnTo>
                  <a:lnTo>
                    <a:pt x="5616" y="5054"/>
                  </a:lnTo>
                  <a:lnTo>
                    <a:pt x="5541" y="4692"/>
                  </a:lnTo>
                  <a:lnTo>
                    <a:pt x="5467" y="4343"/>
                  </a:lnTo>
                  <a:lnTo>
                    <a:pt x="5404" y="3994"/>
                  </a:lnTo>
                  <a:lnTo>
                    <a:pt x="5304" y="3345"/>
                  </a:lnTo>
                  <a:lnTo>
                    <a:pt x="5205" y="2758"/>
                  </a:lnTo>
                  <a:lnTo>
                    <a:pt x="5130" y="2209"/>
                  </a:lnTo>
                  <a:lnTo>
                    <a:pt x="5030" y="1273"/>
                  </a:lnTo>
                  <a:lnTo>
                    <a:pt x="4967" y="587"/>
                  </a:lnTo>
                  <a:lnTo>
                    <a:pt x="491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52"/>
          <p:cNvGrpSpPr/>
          <p:nvPr/>
        </p:nvGrpSpPr>
        <p:grpSpPr>
          <a:xfrm>
            <a:off x="6270637" y="1518364"/>
            <a:ext cx="1207599" cy="2726711"/>
            <a:chOff x="6270354" y="1656871"/>
            <a:chExt cx="1064714" cy="2163884"/>
          </a:xfrm>
        </p:grpSpPr>
        <p:sp>
          <p:nvSpPr>
            <p:cNvPr id="494" name="Google Shape;494;p52"/>
            <p:cNvSpPr/>
            <p:nvPr/>
          </p:nvSpPr>
          <p:spPr>
            <a:xfrm>
              <a:off x="6270354" y="1656871"/>
              <a:ext cx="1064714" cy="2163884"/>
            </a:xfrm>
            <a:custGeom>
              <a:rect b="b" l="l" r="r" t="t"/>
              <a:pathLst>
                <a:path extrusionOk="0" h="46850" w="23052">
                  <a:moveTo>
                    <a:pt x="11520" y="1"/>
                  </a:moveTo>
                  <a:lnTo>
                    <a:pt x="10933" y="13"/>
                  </a:lnTo>
                  <a:lnTo>
                    <a:pt x="10347" y="26"/>
                  </a:lnTo>
                  <a:lnTo>
                    <a:pt x="9760" y="63"/>
                  </a:lnTo>
                  <a:lnTo>
                    <a:pt x="9186" y="113"/>
                  </a:lnTo>
                  <a:lnTo>
                    <a:pt x="8637" y="176"/>
                  </a:lnTo>
                  <a:lnTo>
                    <a:pt x="8088" y="238"/>
                  </a:lnTo>
                  <a:lnTo>
                    <a:pt x="7551" y="325"/>
                  </a:lnTo>
                  <a:lnTo>
                    <a:pt x="7027" y="425"/>
                  </a:lnTo>
                  <a:lnTo>
                    <a:pt x="6515" y="525"/>
                  </a:lnTo>
                  <a:lnTo>
                    <a:pt x="6016" y="650"/>
                  </a:lnTo>
                  <a:lnTo>
                    <a:pt x="5529" y="775"/>
                  </a:lnTo>
                  <a:lnTo>
                    <a:pt x="5068" y="912"/>
                  </a:lnTo>
                  <a:lnTo>
                    <a:pt x="4618" y="1062"/>
                  </a:lnTo>
                  <a:lnTo>
                    <a:pt x="4182" y="1224"/>
                  </a:lnTo>
                  <a:lnTo>
                    <a:pt x="3757" y="1386"/>
                  </a:lnTo>
                  <a:lnTo>
                    <a:pt x="3358" y="1561"/>
                  </a:lnTo>
                  <a:lnTo>
                    <a:pt x="2984" y="1748"/>
                  </a:lnTo>
                  <a:lnTo>
                    <a:pt x="2622" y="1935"/>
                  </a:lnTo>
                  <a:lnTo>
                    <a:pt x="2285" y="2147"/>
                  </a:lnTo>
                  <a:lnTo>
                    <a:pt x="1960" y="2347"/>
                  </a:lnTo>
                  <a:lnTo>
                    <a:pt x="1661" y="2572"/>
                  </a:lnTo>
                  <a:lnTo>
                    <a:pt x="1386" y="2796"/>
                  </a:lnTo>
                  <a:lnTo>
                    <a:pt x="1136" y="3021"/>
                  </a:lnTo>
                  <a:lnTo>
                    <a:pt x="899" y="3258"/>
                  </a:lnTo>
                  <a:lnTo>
                    <a:pt x="700" y="3495"/>
                  </a:lnTo>
                  <a:lnTo>
                    <a:pt x="512" y="3745"/>
                  </a:lnTo>
                  <a:lnTo>
                    <a:pt x="363" y="3994"/>
                  </a:lnTo>
                  <a:lnTo>
                    <a:pt x="238" y="4256"/>
                  </a:lnTo>
                  <a:lnTo>
                    <a:pt x="138" y="4519"/>
                  </a:lnTo>
                  <a:lnTo>
                    <a:pt x="63" y="4781"/>
                  </a:lnTo>
                  <a:lnTo>
                    <a:pt x="13" y="5055"/>
                  </a:lnTo>
                  <a:lnTo>
                    <a:pt x="1" y="5330"/>
                  </a:lnTo>
                  <a:lnTo>
                    <a:pt x="1" y="41533"/>
                  </a:lnTo>
                  <a:lnTo>
                    <a:pt x="13" y="41808"/>
                  </a:lnTo>
                  <a:lnTo>
                    <a:pt x="63" y="42070"/>
                  </a:lnTo>
                  <a:lnTo>
                    <a:pt x="138" y="42345"/>
                  </a:lnTo>
                  <a:lnTo>
                    <a:pt x="238" y="42607"/>
                  </a:lnTo>
                  <a:lnTo>
                    <a:pt x="363" y="42856"/>
                  </a:lnTo>
                  <a:lnTo>
                    <a:pt x="512" y="43118"/>
                  </a:lnTo>
                  <a:lnTo>
                    <a:pt x="700" y="43355"/>
                  </a:lnTo>
                  <a:lnTo>
                    <a:pt x="899" y="43605"/>
                  </a:lnTo>
                  <a:lnTo>
                    <a:pt x="1136" y="43842"/>
                  </a:lnTo>
                  <a:lnTo>
                    <a:pt x="1386" y="44067"/>
                  </a:lnTo>
                  <a:lnTo>
                    <a:pt x="1661" y="44291"/>
                  </a:lnTo>
                  <a:lnTo>
                    <a:pt x="1960" y="44504"/>
                  </a:lnTo>
                  <a:lnTo>
                    <a:pt x="2285" y="44716"/>
                  </a:lnTo>
                  <a:lnTo>
                    <a:pt x="2622" y="44915"/>
                  </a:lnTo>
                  <a:lnTo>
                    <a:pt x="2984" y="45115"/>
                  </a:lnTo>
                  <a:lnTo>
                    <a:pt x="3358" y="45290"/>
                  </a:lnTo>
                  <a:lnTo>
                    <a:pt x="3757" y="45477"/>
                  </a:lnTo>
                  <a:lnTo>
                    <a:pt x="4182" y="45639"/>
                  </a:lnTo>
                  <a:lnTo>
                    <a:pt x="4618" y="45801"/>
                  </a:lnTo>
                  <a:lnTo>
                    <a:pt x="5068" y="45951"/>
                  </a:lnTo>
                  <a:lnTo>
                    <a:pt x="5529" y="46088"/>
                  </a:lnTo>
                  <a:lnTo>
                    <a:pt x="6016" y="46213"/>
                  </a:lnTo>
                  <a:lnTo>
                    <a:pt x="6515" y="46326"/>
                  </a:lnTo>
                  <a:lnTo>
                    <a:pt x="7027" y="46438"/>
                  </a:lnTo>
                  <a:lnTo>
                    <a:pt x="7551" y="46538"/>
                  </a:lnTo>
                  <a:lnTo>
                    <a:pt x="8088" y="46613"/>
                  </a:lnTo>
                  <a:lnTo>
                    <a:pt x="8637" y="46688"/>
                  </a:lnTo>
                  <a:lnTo>
                    <a:pt x="9186" y="46750"/>
                  </a:lnTo>
                  <a:lnTo>
                    <a:pt x="9760" y="46800"/>
                  </a:lnTo>
                  <a:lnTo>
                    <a:pt x="10347" y="46825"/>
                  </a:lnTo>
                  <a:lnTo>
                    <a:pt x="10933" y="46850"/>
                  </a:lnTo>
                  <a:lnTo>
                    <a:pt x="12119" y="46850"/>
                  </a:lnTo>
                  <a:lnTo>
                    <a:pt x="12705" y="46825"/>
                  </a:lnTo>
                  <a:lnTo>
                    <a:pt x="13292" y="46800"/>
                  </a:lnTo>
                  <a:lnTo>
                    <a:pt x="13853" y="46750"/>
                  </a:lnTo>
                  <a:lnTo>
                    <a:pt x="14415" y="46688"/>
                  </a:lnTo>
                  <a:lnTo>
                    <a:pt x="14964" y="46613"/>
                  </a:lnTo>
                  <a:lnTo>
                    <a:pt x="15501" y="46538"/>
                  </a:lnTo>
                  <a:lnTo>
                    <a:pt x="16025" y="46438"/>
                  </a:lnTo>
                  <a:lnTo>
                    <a:pt x="16537" y="46326"/>
                  </a:lnTo>
                  <a:lnTo>
                    <a:pt x="17036" y="46213"/>
                  </a:lnTo>
                  <a:lnTo>
                    <a:pt x="17522" y="46088"/>
                  </a:lnTo>
                  <a:lnTo>
                    <a:pt x="17984" y="45951"/>
                  </a:lnTo>
                  <a:lnTo>
                    <a:pt x="18433" y="45801"/>
                  </a:lnTo>
                  <a:lnTo>
                    <a:pt x="18870" y="45639"/>
                  </a:lnTo>
                  <a:lnTo>
                    <a:pt x="19282" y="45477"/>
                  </a:lnTo>
                  <a:lnTo>
                    <a:pt x="19681" y="45290"/>
                  </a:lnTo>
                  <a:lnTo>
                    <a:pt x="20068" y="45115"/>
                  </a:lnTo>
                  <a:lnTo>
                    <a:pt x="20430" y="44915"/>
                  </a:lnTo>
                  <a:lnTo>
                    <a:pt x="20767" y="44716"/>
                  </a:lnTo>
                  <a:lnTo>
                    <a:pt x="21092" y="44504"/>
                  </a:lnTo>
                  <a:lnTo>
                    <a:pt x="21391" y="44291"/>
                  </a:lnTo>
                  <a:lnTo>
                    <a:pt x="21666" y="44067"/>
                  </a:lnTo>
                  <a:lnTo>
                    <a:pt x="21915" y="43842"/>
                  </a:lnTo>
                  <a:lnTo>
                    <a:pt x="22152" y="43605"/>
                  </a:lnTo>
                  <a:lnTo>
                    <a:pt x="22352" y="43355"/>
                  </a:lnTo>
                  <a:lnTo>
                    <a:pt x="22539" y="43118"/>
                  </a:lnTo>
                  <a:lnTo>
                    <a:pt x="22689" y="42856"/>
                  </a:lnTo>
                  <a:lnTo>
                    <a:pt x="22814" y="42607"/>
                  </a:lnTo>
                  <a:lnTo>
                    <a:pt x="22914" y="42345"/>
                  </a:lnTo>
                  <a:lnTo>
                    <a:pt x="22989" y="42070"/>
                  </a:lnTo>
                  <a:lnTo>
                    <a:pt x="23039" y="41808"/>
                  </a:lnTo>
                  <a:lnTo>
                    <a:pt x="23051" y="41533"/>
                  </a:lnTo>
                  <a:lnTo>
                    <a:pt x="23051" y="5330"/>
                  </a:lnTo>
                  <a:lnTo>
                    <a:pt x="23039" y="5055"/>
                  </a:lnTo>
                  <a:lnTo>
                    <a:pt x="22989" y="4781"/>
                  </a:lnTo>
                  <a:lnTo>
                    <a:pt x="22914" y="4519"/>
                  </a:lnTo>
                  <a:lnTo>
                    <a:pt x="22814" y="4256"/>
                  </a:lnTo>
                  <a:lnTo>
                    <a:pt x="22689" y="3994"/>
                  </a:lnTo>
                  <a:lnTo>
                    <a:pt x="22539" y="3745"/>
                  </a:lnTo>
                  <a:lnTo>
                    <a:pt x="22352" y="3495"/>
                  </a:lnTo>
                  <a:lnTo>
                    <a:pt x="22152" y="3258"/>
                  </a:lnTo>
                  <a:lnTo>
                    <a:pt x="21915" y="3021"/>
                  </a:lnTo>
                  <a:lnTo>
                    <a:pt x="21666" y="2796"/>
                  </a:lnTo>
                  <a:lnTo>
                    <a:pt x="21391" y="2572"/>
                  </a:lnTo>
                  <a:lnTo>
                    <a:pt x="21092" y="2347"/>
                  </a:lnTo>
                  <a:lnTo>
                    <a:pt x="20767" y="2147"/>
                  </a:lnTo>
                  <a:lnTo>
                    <a:pt x="20430" y="1935"/>
                  </a:lnTo>
                  <a:lnTo>
                    <a:pt x="20068" y="1748"/>
                  </a:lnTo>
                  <a:lnTo>
                    <a:pt x="19681" y="1561"/>
                  </a:lnTo>
                  <a:lnTo>
                    <a:pt x="19282" y="1386"/>
                  </a:lnTo>
                  <a:lnTo>
                    <a:pt x="18870" y="1224"/>
                  </a:lnTo>
                  <a:lnTo>
                    <a:pt x="18433" y="1062"/>
                  </a:lnTo>
                  <a:lnTo>
                    <a:pt x="17984" y="912"/>
                  </a:lnTo>
                  <a:lnTo>
                    <a:pt x="17522" y="775"/>
                  </a:lnTo>
                  <a:lnTo>
                    <a:pt x="17036" y="650"/>
                  </a:lnTo>
                  <a:lnTo>
                    <a:pt x="16537" y="525"/>
                  </a:lnTo>
                  <a:lnTo>
                    <a:pt x="16025" y="425"/>
                  </a:lnTo>
                  <a:lnTo>
                    <a:pt x="15501" y="325"/>
                  </a:lnTo>
                  <a:lnTo>
                    <a:pt x="14964" y="238"/>
                  </a:lnTo>
                  <a:lnTo>
                    <a:pt x="14415" y="176"/>
                  </a:lnTo>
                  <a:lnTo>
                    <a:pt x="13853" y="113"/>
                  </a:lnTo>
                  <a:lnTo>
                    <a:pt x="13292" y="63"/>
                  </a:lnTo>
                  <a:lnTo>
                    <a:pt x="12705" y="26"/>
                  </a:lnTo>
                  <a:lnTo>
                    <a:pt x="12119" y="13"/>
                  </a:lnTo>
                  <a:lnTo>
                    <a:pt x="115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2"/>
            <p:cNvSpPr/>
            <p:nvPr/>
          </p:nvSpPr>
          <p:spPr>
            <a:xfrm>
              <a:off x="6276127" y="1656871"/>
              <a:ext cx="1047394" cy="492313"/>
            </a:xfrm>
            <a:custGeom>
              <a:rect b="b" l="l" r="r" t="t"/>
              <a:pathLst>
                <a:path extrusionOk="0" h="10659" w="22677">
                  <a:moveTo>
                    <a:pt x="11332" y="1"/>
                  </a:moveTo>
                  <a:lnTo>
                    <a:pt x="10746" y="13"/>
                  </a:lnTo>
                  <a:lnTo>
                    <a:pt x="10172" y="26"/>
                  </a:lnTo>
                  <a:lnTo>
                    <a:pt x="9610" y="63"/>
                  </a:lnTo>
                  <a:lnTo>
                    <a:pt x="9048" y="113"/>
                  </a:lnTo>
                  <a:lnTo>
                    <a:pt x="8499" y="176"/>
                  </a:lnTo>
                  <a:lnTo>
                    <a:pt x="7963" y="238"/>
                  </a:lnTo>
                  <a:lnTo>
                    <a:pt x="7439" y="325"/>
                  </a:lnTo>
                  <a:lnTo>
                    <a:pt x="6927" y="425"/>
                  </a:lnTo>
                  <a:lnTo>
                    <a:pt x="6415" y="525"/>
                  </a:lnTo>
                  <a:lnTo>
                    <a:pt x="5929" y="650"/>
                  </a:lnTo>
                  <a:lnTo>
                    <a:pt x="5454" y="775"/>
                  </a:lnTo>
                  <a:lnTo>
                    <a:pt x="4993" y="912"/>
                  </a:lnTo>
                  <a:lnTo>
                    <a:pt x="4556" y="1062"/>
                  </a:lnTo>
                  <a:lnTo>
                    <a:pt x="4119" y="1224"/>
                  </a:lnTo>
                  <a:lnTo>
                    <a:pt x="3707" y="1386"/>
                  </a:lnTo>
                  <a:lnTo>
                    <a:pt x="3320" y="1561"/>
                  </a:lnTo>
                  <a:lnTo>
                    <a:pt x="2946" y="1748"/>
                  </a:lnTo>
                  <a:lnTo>
                    <a:pt x="2584" y="1935"/>
                  </a:lnTo>
                  <a:lnTo>
                    <a:pt x="2247" y="2147"/>
                  </a:lnTo>
                  <a:lnTo>
                    <a:pt x="1935" y="2347"/>
                  </a:lnTo>
                  <a:lnTo>
                    <a:pt x="1635" y="2572"/>
                  </a:lnTo>
                  <a:lnTo>
                    <a:pt x="1361" y="2796"/>
                  </a:lnTo>
                  <a:lnTo>
                    <a:pt x="1111" y="3021"/>
                  </a:lnTo>
                  <a:lnTo>
                    <a:pt x="887" y="3258"/>
                  </a:lnTo>
                  <a:lnTo>
                    <a:pt x="687" y="3495"/>
                  </a:lnTo>
                  <a:lnTo>
                    <a:pt x="500" y="3745"/>
                  </a:lnTo>
                  <a:lnTo>
                    <a:pt x="350" y="3994"/>
                  </a:lnTo>
                  <a:lnTo>
                    <a:pt x="225" y="4256"/>
                  </a:lnTo>
                  <a:lnTo>
                    <a:pt x="125" y="4519"/>
                  </a:lnTo>
                  <a:lnTo>
                    <a:pt x="51" y="4781"/>
                  </a:lnTo>
                  <a:lnTo>
                    <a:pt x="13" y="5055"/>
                  </a:lnTo>
                  <a:lnTo>
                    <a:pt x="1" y="5330"/>
                  </a:lnTo>
                  <a:lnTo>
                    <a:pt x="13" y="5604"/>
                  </a:lnTo>
                  <a:lnTo>
                    <a:pt x="51" y="5879"/>
                  </a:lnTo>
                  <a:lnTo>
                    <a:pt x="125" y="6141"/>
                  </a:lnTo>
                  <a:lnTo>
                    <a:pt x="225" y="6403"/>
                  </a:lnTo>
                  <a:lnTo>
                    <a:pt x="350" y="6665"/>
                  </a:lnTo>
                  <a:lnTo>
                    <a:pt x="500" y="6915"/>
                  </a:lnTo>
                  <a:lnTo>
                    <a:pt x="687" y="7164"/>
                  </a:lnTo>
                  <a:lnTo>
                    <a:pt x="887" y="7401"/>
                  </a:lnTo>
                  <a:lnTo>
                    <a:pt x="1111" y="7638"/>
                  </a:lnTo>
                  <a:lnTo>
                    <a:pt x="1361" y="7863"/>
                  </a:lnTo>
                  <a:lnTo>
                    <a:pt x="1635" y="8088"/>
                  </a:lnTo>
                  <a:lnTo>
                    <a:pt x="1935" y="8312"/>
                  </a:lnTo>
                  <a:lnTo>
                    <a:pt x="2247" y="8512"/>
                  </a:lnTo>
                  <a:lnTo>
                    <a:pt x="2584" y="8712"/>
                  </a:lnTo>
                  <a:lnTo>
                    <a:pt x="2946" y="8911"/>
                  </a:lnTo>
                  <a:lnTo>
                    <a:pt x="3320" y="9099"/>
                  </a:lnTo>
                  <a:lnTo>
                    <a:pt x="3707" y="9273"/>
                  </a:lnTo>
                  <a:lnTo>
                    <a:pt x="4119" y="9436"/>
                  </a:lnTo>
                  <a:lnTo>
                    <a:pt x="4556" y="9598"/>
                  </a:lnTo>
                  <a:lnTo>
                    <a:pt x="4993" y="9748"/>
                  </a:lnTo>
                  <a:lnTo>
                    <a:pt x="5454" y="9885"/>
                  </a:lnTo>
                  <a:lnTo>
                    <a:pt x="5929" y="10010"/>
                  </a:lnTo>
                  <a:lnTo>
                    <a:pt x="6415" y="10134"/>
                  </a:lnTo>
                  <a:lnTo>
                    <a:pt x="6927" y="10234"/>
                  </a:lnTo>
                  <a:lnTo>
                    <a:pt x="7439" y="10334"/>
                  </a:lnTo>
                  <a:lnTo>
                    <a:pt x="7963" y="10421"/>
                  </a:lnTo>
                  <a:lnTo>
                    <a:pt x="8499" y="10484"/>
                  </a:lnTo>
                  <a:lnTo>
                    <a:pt x="9048" y="10546"/>
                  </a:lnTo>
                  <a:lnTo>
                    <a:pt x="9610" y="10596"/>
                  </a:lnTo>
                  <a:lnTo>
                    <a:pt x="10172" y="10634"/>
                  </a:lnTo>
                  <a:lnTo>
                    <a:pt x="10746" y="10646"/>
                  </a:lnTo>
                  <a:lnTo>
                    <a:pt x="11332" y="10659"/>
                  </a:lnTo>
                  <a:lnTo>
                    <a:pt x="11919" y="10646"/>
                  </a:lnTo>
                  <a:lnTo>
                    <a:pt x="12493" y="10634"/>
                  </a:lnTo>
                  <a:lnTo>
                    <a:pt x="13067" y="10596"/>
                  </a:lnTo>
                  <a:lnTo>
                    <a:pt x="13616" y="10546"/>
                  </a:lnTo>
                  <a:lnTo>
                    <a:pt x="14165" y="10484"/>
                  </a:lnTo>
                  <a:lnTo>
                    <a:pt x="14702" y="10421"/>
                  </a:lnTo>
                  <a:lnTo>
                    <a:pt x="15238" y="10334"/>
                  </a:lnTo>
                  <a:lnTo>
                    <a:pt x="15750" y="10234"/>
                  </a:lnTo>
                  <a:lnTo>
                    <a:pt x="16249" y="10134"/>
                  </a:lnTo>
                  <a:lnTo>
                    <a:pt x="16736" y="10010"/>
                  </a:lnTo>
                  <a:lnTo>
                    <a:pt x="17210" y="9885"/>
                  </a:lnTo>
                  <a:lnTo>
                    <a:pt x="17672" y="9748"/>
                  </a:lnTo>
                  <a:lnTo>
                    <a:pt x="18121" y="9598"/>
                  </a:lnTo>
                  <a:lnTo>
                    <a:pt x="18546" y="9436"/>
                  </a:lnTo>
                  <a:lnTo>
                    <a:pt x="18957" y="9273"/>
                  </a:lnTo>
                  <a:lnTo>
                    <a:pt x="19357" y="9099"/>
                  </a:lnTo>
                  <a:lnTo>
                    <a:pt x="19731" y="8911"/>
                  </a:lnTo>
                  <a:lnTo>
                    <a:pt x="20081" y="8712"/>
                  </a:lnTo>
                  <a:lnTo>
                    <a:pt x="20418" y="8512"/>
                  </a:lnTo>
                  <a:lnTo>
                    <a:pt x="20742" y="8312"/>
                  </a:lnTo>
                  <a:lnTo>
                    <a:pt x="21029" y="8088"/>
                  </a:lnTo>
                  <a:lnTo>
                    <a:pt x="21304" y="7863"/>
                  </a:lnTo>
                  <a:lnTo>
                    <a:pt x="21553" y="7638"/>
                  </a:lnTo>
                  <a:lnTo>
                    <a:pt x="21778" y="7401"/>
                  </a:lnTo>
                  <a:lnTo>
                    <a:pt x="21990" y="7164"/>
                  </a:lnTo>
                  <a:lnTo>
                    <a:pt x="22165" y="6915"/>
                  </a:lnTo>
                  <a:lnTo>
                    <a:pt x="22315" y="6665"/>
                  </a:lnTo>
                  <a:lnTo>
                    <a:pt x="22439" y="6403"/>
                  </a:lnTo>
                  <a:lnTo>
                    <a:pt x="22539" y="6141"/>
                  </a:lnTo>
                  <a:lnTo>
                    <a:pt x="22614" y="5879"/>
                  </a:lnTo>
                  <a:lnTo>
                    <a:pt x="22664" y="5604"/>
                  </a:lnTo>
                  <a:lnTo>
                    <a:pt x="22676" y="5330"/>
                  </a:lnTo>
                  <a:lnTo>
                    <a:pt x="22664" y="5055"/>
                  </a:lnTo>
                  <a:lnTo>
                    <a:pt x="22614" y="4781"/>
                  </a:lnTo>
                  <a:lnTo>
                    <a:pt x="22539" y="4519"/>
                  </a:lnTo>
                  <a:lnTo>
                    <a:pt x="22439" y="4256"/>
                  </a:lnTo>
                  <a:lnTo>
                    <a:pt x="22315" y="3994"/>
                  </a:lnTo>
                  <a:lnTo>
                    <a:pt x="22165" y="3745"/>
                  </a:lnTo>
                  <a:lnTo>
                    <a:pt x="21990" y="3495"/>
                  </a:lnTo>
                  <a:lnTo>
                    <a:pt x="21778" y="3258"/>
                  </a:lnTo>
                  <a:lnTo>
                    <a:pt x="21553" y="3021"/>
                  </a:lnTo>
                  <a:lnTo>
                    <a:pt x="21304" y="2796"/>
                  </a:lnTo>
                  <a:lnTo>
                    <a:pt x="21029" y="2572"/>
                  </a:lnTo>
                  <a:lnTo>
                    <a:pt x="20742" y="2347"/>
                  </a:lnTo>
                  <a:lnTo>
                    <a:pt x="20418" y="2147"/>
                  </a:lnTo>
                  <a:lnTo>
                    <a:pt x="20081" y="1935"/>
                  </a:lnTo>
                  <a:lnTo>
                    <a:pt x="19731" y="1748"/>
                  </a:lnTo>
                  <a:lnTo>
                    <a:pt x="19357" y="1561"/>
                  </a:lnTo>
                  <a:lnTo>
                    <a:pt x="18957" y="1386"/>
                  </a:lnTo>
                  <a:lnTo>
                    <a:pt x="18546" y="1224"/>
                  </a:lnTo>
                  <a:lnTo>
                    <a:pt x="18121" y="1062"/>
                  </a:lnTo>
                  <a:lnTo>
                    <a:pt x="17672" y="912"/>
                  </a:lnTo>
                  <a:lnTo>
                    <a:pt x="17210" y="775"/>
                  </a:lnTo>
                  <a:lnTo>
                    <a:pt x="16736" y="650"/>
                  </a:lnTo>
                  <a:lnTo>
                    <a:pt x="16249" y="525"/>
                  </a:lnTo>
                  <a:lnTo>
                    <a:pt x="15750" y="425"/>
                  </a:lnTo>
                  <a:lnTo>
                    <a:pt x="15238" y="325"/>
                  </a:lnTo>
                  <a:lnTo>
                    <a:pt x="14702" y="238"/>
                  </a:lnTo>
                  <a:lnTo>
                    <a:pt x="14165" y="176"/>
                  </a:lnTo>
                  <a:lnTo>
                    <a:pt x="13616" y="113"/>
                  </a:lnTo>
                  <a:lnTo>
                    <a:pt x="13067" y="63"/>
                  </a:lnTo>
                  <a:lnTo>
                    <a:pt x="12493" y="26"/>
                  </a:lnTo>
                  <a:lnTo>
                    <a:pt x="11919" y="13"/>
                  </a:lnTo>
                  <a:lnTo>
                    <a:pt x="1133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2"/>
            <p:cNvSpPr/>
            <p:nvPr/>
          </p:nvSpPr>
          <p:spPr>
            <a:xfrm>
              <a:off x="6348776" y="1711046"/>
              <a:ext cx="882505" cy="354535"/>
            </a:xfrm>
            <a:custGeom>
              <a:rect b="b" l="l" r="r" t="t"/>
              <a:pathLst>
                <a:path extrusionOk="0" h="7676" w="19107">
                  <a:moveTo>
                    <a:pt x="9060" y="1"/>
                  </a:moveTo>
                  <a:lnTo>
                    <a:pt x="8574" y="13"/>
                  </a:lnTo>
                  <a:lnTo>
                    <a:pt x="8099" y="38"/>
                  </a:lnTo>
                  <a:lnTo>
                    <a:pt x="7625" y="76"/>
                  </a:lnTo>
                  <a:lnTo>
                    <a:pt x="7163" y="126"/>
                  </a:lnTo>
                  <a:lnTo>
                    <a:pt x="6714" y="176"/>
                  </a:lnTo>
                  <a:lnTo>
                    <a:pt x="6265" y="238"/>
                  </a:lnTo>
                  <a:lnTo>
                    <a:pt x="5841" y="300"/>
                  </a:lnTo>
                  <a:lnTo>
                    <a:pt x="5416" y="375"/>
                  </a:lnTo>
                  <a:lnTo>
                    <a:pt x="5004" y="463"/>
                  </a:lnTo>
                  <a:lnTo>
                    <a:pt x="4605" y="550"/>
                  </a:lnTo>
                  <a:lnTo>
                    <a:pt x="4218" y="650"/>
                  </a:lnTo>
                  <a:lnTo>
                    <a:pt x="3844" y="762"/>
                  </a:lnTo>
                  <a:lnTo>
                    <a:pt x="3482" y="875"/>
                  </a:lnTo>
                  <a:lnTo>
                    <a:pt x="3133" y="999"/>
                  </a:lnTo>
                  <a:lnTo>
                    <a:pt x="2796" y="1124"/>
                  </a:lnTo>
                  <a:lnTo>
                    <a:pt x="2484" y="1261"/>
                  </a:lnTo>
                  <a:lnTo>
                    <a:pt x="2184" y="1399"/>
                  </a:lnTo>
                  <a:lnTo>
                    <a:pt x="1897" y="1536"/>
                  </a:lnTo>
                  <a:lnTo>
                    <a:pt x="1635" y="1686"/>
                  </a:lnTo>
                  <a:lnTo>
                    <a:pt x="1385" y="1848"/>
                  </a:lnTo>
                  <a:lnTo>
                    <a:pt x="1148" y="2010"/>
                  </a:lnTo>
                  <a:lnTo>
                    <a:pt x="936" y="2172"/>
                  </a:lnTo>
                  <a:lnTo>
                    <a:pt x="749" y="2347"/>
                  </a:lnTo>
                  <a:lnTo>
                    <a:pt x="574" y="2522"/>
                  </a:lnTo>
                  <a:lnTo>
                    <a:pt x="424" y="2697"/>
                  </a:lnTo>
                  <a:lnTo>
                    <a:pt x="300" y="2884"/>
                  </a:lnTo>
                  <a:lnTo>
                    <a:pt x="187" y="3058"/>
                  </a:lnTo>
                  <a:lnTo>
                    <a:pt x="112" y="3258"/>
                  </a:lnTo>
                  <a:lnTo>
                    <a:pt x="50" y="3445"/>
                  </a:lnTo>
                  <a:lnTo>
                    <a:pt x="13" y="3645"/>
                  </a:lnTo>
                  <a:lnTo>
                    <a:pt x="0" y="3832"/>
                  </a:lnTo>
                  <a:lnTo>
                    <a:pt x="13" y="4032"/>
                  </a:lnTo>
                  <a:lnTo>
                    <a:pt x="50" y="4232"/>
                  </a:lnTo>
                  <a:lnTo>
                    <a:pt x="112" y="4419"/>
                  </a:lnTo>
                  <a:lnTo>
                    <a:pt x="187" y="4606"/>
                  </a:lnTo>
                  <a:lnTo>
                    <a:pt x="300" y="4793"/>
                  </a:lnTo>
                  <a:lnTo>
                    <a:pt x="424" y="4980"/>
                  </a:lnTo>
                  <a:lnTo>
                    <a:pt x="574" y="5155"/>
                  </a:lnTo>
                  <a:lnTo>
                    <a:pt x="749" y="5330"/>
                  </a:lnTo>
                  <a:lnTo>
                    <a:pt x="936" y="5505"/>
                  </a:lnTo>
                  <a:lnTo>
                    <a:pt x="1148" y="5667"/>
                  </a:lnTo>
                  <a:lnTo>
                    <a:pt x="1385" y="5829"/>
                  </a:lnTo>
                  <a:lnTo>
                    <a:pt x="1635" y="5979"/>
                  </a:lnTo>
                  <a:lnTo>
                    <a:pt x="1897" y="6128"/>
                  </a:lnTo>
                  <a:lnTo>
                    <a:pt x="2184" y="6278"/>
                  </a:lnTo>
                  <a:lnTo>
                    <a:pt x="2484" y="6416"/>
                  </a:lnTo>
                  <a:lnTo>
                    <a:pt x="2796" y="6553"/>
                  </a:lnTo>
                  <a:lnTo>
                    <a:pt x="3133" y="6678"/>
                  </a:lnTo>
                  <a:lnTo>
                    <a:pt x="3482" y="6802"/>
                  </a:lnTo>
                  <a:lnTo>
                    <a:pt x="3844" y="6915"/>
                  </a:lnTo>
                  <a:lnTo>
                    <a:pt x="4218" y="7015"/>
                  </a:lnTo>
                  <a:lnTo>
                    <a:pt x="4605" y="7114"/>
                  </a:lnTo>
                  <a:lnTo>
                    <a:pt x="5004" y="7214"/>
                  </a:lnTo>
                  <a:lnTo>
                    <a:pt x="5416" y="7302"/>
                  </a:lnTo>
                  <a:lnTo>
                    <a:pt x="5841" y="7376"/>
                  </a:lnTo>
                  <a:lnTo>
                    <a:pt x="6265" y="7439"/>
                  </a:lnTo>
                  <a:lnTo>
                    <a:pt x="6714" y="7501"/>
                  </a:lnTo>
                  <a:lnTo>
                    <a:pt x="7163" y="7551"/>
                  </a:lnTo>
                  <a:lnTo>
                    <a:pt x="7625" y="7601"/>
                  </a:lnTo>
                  <a:lnTo>
                    <a:pt x="8099" y="7626"/>
                  </a:lnTo>
                  <a:lnTo>
                    <a:pt x="8574" y="7651"/>
                  </a:lnTo>
                  <a:lnTo>
                    <a:pt x="9060" y="7676"/>
                  </a:lnTo>
                  <a:lnTo>
                    <a:pt x="10046" y="7676"/>
                  </a:lnTo>
                  <a:lnTo>
                    <a:pt x="10533" y="7651"/>
                  </a:lnTo>
                  <a:lnTo>
                    <a:pt x="11007" y="7626"/>
                  </a:lnTo>
                  <a:lnTo>
                    <a:pt x="11481" y="7601"/>
                  </a:lnTo>
                  <a:lnTo>
                    <a:pt x="11943" y="7551"/>
                  </a:lnTo>
                  <a:lnTo>
                    <a:pt x="12393" y="7501"/>
                  </a:lnTo>
                  <a:lnTo>
                    <a:pt x="12842" y="7439"/>
                  </a:lnTo>
                  <a:lnTo>
                    <a:pt x="13279" y="7376"/>
                  </a:lnTo>
                  <a:lnTo>
                    <a:pt x="13703" y="7302"/>
                  </a:lnTo>
                  <a:lnTo>
                    <a:pt x="14115" y="7214"/>
                  </a:lnTo>
                  <a:lnTo>
                    <a:pt x="14514" y="7114"/>
                  </a:lnTo>
                  <a:lnTo>
                    <a:pt x="14901" y="7015"/>
                  </a:lnTo>
                  <a:lnTo>
                    <a:pt x="15275" y="6915"/>
                  </a:lnTo>
                  <a:lnTo>
                    <a:pt x="15637" y="6802"/>
                  </a:lnTo>
                  <a:lnTo>
                    <a:pt x="15987" y="6678"/>
                  </a:lnTo>
                  <a:lnTo>
                    <a:pt x="16311" y="6553"/>
                  </a:lnTo>
                  <a:lnTo>
                    <a:pt x="16636" y="6416"/>
                  </a:lnTo>
                  <a:lnTo>
                    <a:pt x="16935" y="6278"/>
                  </a:lnTo>
                  <a:lnTo>
                    <a:pt x="17210" y="6128"/>
                  </a:lnTo>
                  <a:lnTo>
                    <a:pt x="17484" y="5979"/>
                  </a:lnTo>
                  <a:lnTo>
                    <a:pt x="17734" y="5829"/>
                  </a:lnTo>
                  <a:lnTo>
                    <a:pt x="17959" y="5667"/>
                  </a:lnTo>
                  <a:lnTo>
                    <a:pt x="18171" y="5505"/>
                  </a:lnTo>
                  <a:lnTo>
                    <a:pt x="18358" y="5330"/>
                  </a:lnTo>
                  <a:lnTo>
                    <a:pt x="18533" y="5155"/>
                  </a:lnTo>
                  <a:lnTo>
                    <a:pt x="18682" y="4980"/>
                  </a:lnTo>
                  <a:lnTo>
                    <a:pt x="18807" y="4793"/>
                  </a:lnTo>
                  <a:lnTo>
                    <a:pt x="18919" y="4606"/>
                  </a:lnTo>
                  <a:lnTo>
                    <a:pt x="19007" y="4419"/>
                  </a:lnTo>
                  <a:lnTo>
                    <a:pt x="19069" y="4232"/>
                  </a:lnTo>
                  <a:lnTo>
                    <a:pt x="19094" y="4032"/>
                  </a:lnTo>
                  <a:lnTo>
                    <a:pt x="19107" y="3832"/>
                  </a:lnTo>
                  <a:lnTo>
                    <a:pt x="19094" y="3645"/>
                  </a:lnTo>
                  <a:lnTo>
                    <a:pt x="19069" y="3445"/>
                  </a:lnTo>
                  <a:lnTo>
                    <a:pt x="19007" y="3258"/>
                  </a:lnTo>
                  <a:lnTo>
                    <a:pt x="18919" y="3058"/>
                  </a:lnTo>
                  <a:lnTo>
                    <a:pt x="18807" y="2884"/>
                  </a:lnTo>
                  <a:lnTo>
                    <a:pt x="18682" y="2697"/>
                  </a:lnTo>
                  <a:lnTo>
                    <a:pt x="18533" y="2522"/>
                  </a:lnTo>
                  <a:lnTo>
                    <a:pt x="18358" y="2347"/>
                  </a:lnTo>
                  <a:lnTo>
                    <a:pt x="18171" y="2172"/>
                  </a:lnTo>
                  <a:lnTo>
                    <a:pt x="17959" y="2010"/>
                  </a:lnTo>
                  <a:lnTo>
                    <a:pt x="17734" y="1848"/>
                  </a:lnTo>
                  <a:lnTo>
                    <a:pt x="17484" y="1686"/>
                  </a:lnTo>
                  <a:lnTo>
                    <a:pt x="17210" y="1536"/>
                  </a:lnTo>
                  <a:lnTo>
                    <a:pt x="16935" y="1399"/>
                  </a:lnTo>
                  <a:lnTo>
                    <a:pt x="16636" y="1261"/>
                  </a:lnTo>
                  <a:lnTo>
                    <a:pt x="16311" y="1124"/>
                  </a:lnTo>
                  <a:lnTo>
                    <a:pt x="15987" y="999"/>
                  </a:lnTo>
                  <a:lnTo>
                    <a:pt x="15637" y="875"/>
                  </a:lnTo>
                  <a:lnTo>
                    <a:pt x="15275" y="762"/>
                  </a:lnTo>
                  <a:lnTo>
                    <a:pt x="14901" y="650"/>
                  </a:lnTo>
                  <a:lnTo>
                    <a:pt x="14514" y="550"/>
                  </a:lnTo>
                  <a:lnTo>
                    <a:pt x="14115" y="463"/>
                  </a:lnTo>
                  <a:lnTo>
                    <a:pt x="13703" y="375"/>
                  </a:lnTo>
                  <a:lnTo>
                    <a:pt x="13279" y="300"/>
                  </a:lnTo>
                  <a:lnTo>
                    <a:pt x="12842" y="238"/>
                  </a:lnTo>
                  <a:lnTo>
                    <a:pt x="12393" y="176"/>
                  </a:lnTo>
                  <a:lnTo>
                    <a:pt x="11943" y="126"/>
                  </a:lnTo>
                  <a:lnTo>
                    <a:pt x="11481" y="76"/>
                  </a:lnTo>
                  <a:lnTo>
                    <a:pt x="11007" y="38"/>
                  </a:lnTo>
                  <a:lnTo>
                    <a:pt x="10533" y="13"/>
                  </a:lnTo>
                  <a:lnTo>
                    <a:pt x="100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2"/>
            <p:cNvSpPr/>
            <p:nvPr/>
          </p:nvSpPr>
          <p:spPr>
            <a:xfrm>
              <a:off x="6270354" y="2904740"/>
              <a:ext cx="1064714" cy="915944"/>
            </a:xfrm>
            <a:custGeom>
              <a:rect b="b" l="l" r="r" t="t"/>
              <a:pathLst>
                <a:path extrusionOk="0" h="19831" w="23052">
                  <a:moveTo>
                    <a:pt x="1" y="0"/>
                  </a:moveTo>
                  <a:lnTo>
                    <a:pt x="1" y="14514"/>
                  </a:lnTo>
                  <a:lnTo>
                    <a:pt x="13" y="14789"/>
                  </a:lnTo>
                  <a:lnTo>
                    <a:pt x="63" y="15051"/>
                  </a:lnTo>
                  <a:lnTo>
                    <a:pt x="138" y="15326"/>
                  </a:lnTo>
                  <a:lnTo>
                    <a:pt x="238" y="15588"/>
                  </a:lnTo>
                  <a:lnTo>
                    <a:pt x="363" y="15837"/>
                  </a:lnTo>
                  <a:lnTo>
                    <a:pt x="512" y="16099"/>
                  </a:lnTo>
                  <a:lnTo>
                    <a:pt x="700" y="16336"/>
                  </a:lnTo>
                  <a:lnTo>
                    <a:pt x="899" y="16586"/>
                  </a:lnTo>
                  <a:lnTo>
                    <a:pt x="1136" y="16823"/>
                  </a:lnTo>
                  <a:lnTo>
                    <a:pt x="1386" y="17048"/>
                  </a:lnTo>
                  <a:lnTo>
                    <a:pt x="1661" y="17272"/>
                  </a:lnTo>
                  <a:lnTo>
                    <a:pt x="1960" y="17485"/>
                  </a:lnTo>
                  <a:lnTo>
                    <a:pt x="2285" y="17697"/>
                  </a:lnTo>
                  <a:lnTo>
                    <a:pt x="2622" y="17896"/>
                  </a:lnTo>
                  <a:lnTo>
                    <a:pt x="2984" y="18096"/>
                  </a:lnTo>
                  <a:lnTo>
                    <a:pt x="3358" y="18271"/>
                  </a:lnTo>
                  <a:lnTo>
                    <a:pt x="3757" y="18458"/>
                  </a:lnTo>
                  <a:lnTo>
                    <a:pt x="4182" y="18620"/>
                  </a:lnTo>
                  <a:lnTo>
                    <a:pt x="4618" y="18782"/>
                  </a:lnTo>
                  <a:lnTo>
                    <a:pt x="5068" y="18932"/>
                  </a:lnTo>
                  <a:lnTo>
                    <a:pt x="5529" y="19069"/>
                  </a:lnTo>
                  <a:lnTo>
                    <a:pt x="6016" y="19194"/>
                  </a:lnTo>
                  <a:lnTo>
                    <a:pt x="6515" y="19307"/>
                  </a:lnTo>
                  <a:lnTo>
                    <a:pt x="7027" y="19419"/>
                  </a:lnTo>
                  <a:lnTo>
                    <a:pt x="7551" y="19519"/>
                  </a:lnTo>
                  <a:lnTo>
                    <a:pt x="8088" y="19594"/>
                  </a:lnTo>
                  <a:lnTo>
                    <a:pt x="8637" y="19669"/>
                  </a:lnTo>
                  <a:lnTo>
                    <a:pt x="9186" y="19731"/>
                  </a:lnTo>
                  <a:lnTo>
                    <a:pt x="9760" y="19781"/>
                  </a:lnTo>
                  <a:lnTo>
                    <a:pt x="10347" y="19806"/>
                  </a:lnTo>
                  <a:lnTo>
                    <a:pt x="10933" y="19831"/>
                  </a:lnTo>
                  <a:lnTo>
                    <a:pt x="12119" y="19831"/>
                  </a:lnTo>
                  <a:lnTo>
                    <a:pt x="12705" y="19806"/>
                  </a:lnTo>
                  <a:lnTo>
                    <a:pt x="13292" y="19781"/>
                  </a:lnTo>
                  <a:lnTo>
                    <a:pt x="13853" y="19731"/>
                  </a:lnTo>
                  <a:lnTo>
                    <a:pt x="14415" y="19669"/>
                  </a:lnTo>
                  <a:lnTo>
                    <a:pt x="14964" y="19594"/>
                  </a:lnTo>
                  <a:lnTo>
                    <a:pt x="15501" y="19519"/>
                  </a:lnTo>
                  <a:lnTo>
                    <a:pt x="16025" y="19419"/>
                  </a:lnTo>
                  <a:lnTo>
                    <a:pt x="16537" y="19307"/>
                  </a:lnTo>
                  <a:lnTo>
                    <a:pt x="17036" y="19194"/>
                  </a:lnTo>
                  <a:lnTo>
                    <a:pt x="17522" y="19069"/>
                  </a:lnTo>
                  <a:lnTo>
                    <a:pt x="17984" y="18932"/>
                  </a:lnTo>
                  <a:lnTo>
                    <a:pt x="18433" y="18782"/>
                  </a:lnTo>
                  <a:lnTo>
                    <a:pt x="18870" y="18620"/>
                  </a:lnTo>
                  <a:lnTo>
                    <a:pt x="19282" y="18458"/>
                  </a:lnTo>
                  <a:lnTo>
                    <a:pt x="19681" y="18271"/>
                  </a:lnTo>
                  <a:lnTo>
                    <a:pt x="20068" y="18096"/>
                  </a:lnTo>
                  <a:lnTo>
                    <a:pt x="20430" y="17896"/>
                  </a:lnTo>
                  <a:lnTo>
                    <a:pt x="20767" y="17697"/>
                  </a:lnTo>
                  <a:lnTo>
                    <a:pt x="21092" y="17485"/>
                  </a:lnTo>
                  <a:lnTo>
                    <a:pt x="21391" y="17272"/>
                  </a:lnTo>
                  <a:lnTo>
                    <a:pt x="21666" y="17048"/>
                  </a:lnTo>
                  <a:lnTo>
                    <a:pt x="21915" y="16823"/>
                  </a:lnTo>
                  <a:lnTo>
                    <a:pt x="22152" y="16586"/>
                  </a:lnTo>
                  <a:lnTo>
                    <a:pt x="22352" y="16336"/>
                  </a:lnTo>
                  <a:lnTo>
                    <a:pt x="22539" y="16099"/>
                  </a:lnTo>
                  <a:lnTo>
                    <a:pt x="22689" y="15837"/>
                  </a:lnTo>
                  <a:lnTo>
                    <a:pt x="22814" y="15588"/>
                  </a:lnTo>
                  <a:lnTo>
                    <a:pt x="22914" y="15326"/>
                  </a:lnTo>
                  <a:lnTo>
                    <a:pt x="22989" y="15051"/>
                  </a:lnTo>
                  <a:lnTo>
                    <a:pt x="23039" y="14789"/>
                  </a:lnTo>
                  <a:lnTo>
                    <a:pt x="23051" y="14514"/>
                  </a:lnTo>
                  <a:lnTo>
                    <a:pt x="23051" y="0"/>
                  </a:lnTo>
                  <a:lnTo>
                    <a:pt x="22914" y="225"/>
                  </a:lnTo>
                  <a:lnTo>
                    <a:pt x="22752" y="450"/>
                  </a:lnTo>
                  <a:lnTo>
                    <a:pt x="22589" y="662"/>
                  </a:lnTo>
                  <a:lnTo>
                    <a:pt x="22390" y="874"/>
                  </a:lnTo>
                  <a:lnTo>
                    <a:pt x="22190" y="1086"/>
                  </a:lnTo>
                  <a:lnTo>
                    <a:pt x="21965" y="1286"/>
                  </a:lnTo>
                  <a:lnTo>
                    <a:pt x="21716" y="1486"/>
                  </a:lnTo>
                  <a:lnTo>
                    <a:pt x="21466" y="1685"/>
                  </a:lnTo>
                  <a:lnTo>
                    <a:pt x="21192" y="1872"/>
                  </a:lnTo>
                  <a:lnTo>
                    <a:pt x="20904" y="2047"/>
                  </a:lnTo>
                  <a:lnTo>
                    <a:pt x="20592" y="2234"/>
                  </a:lnTo>
                  <a:lnTo>
                    <a:pt x="20281" y="2397"/>
                  </a:lnTo>
                  <a:lnTo>
                    <a:pt x="19944" y="2571"/>
                  </a:lnTo>
                  <a:lnTo>
                    <a:pt x="19607" y="2721"/>
                  </a:lnTo>
                  <a:lnTo>
                    <a:pt x="19245" y="2871"/>
                  </a:lnTo>
                  <a:lnTo>
                    <a:pt x="18870" y="3021"/>
                  </a:lnTo>
                  <a:lnTo>
                    <a:pt x="18483" y="3158"/>
                  </a:lnTo>
                  <a:lnTo>
                    <a:pt x="18097" y="3295"/>
                  </a:lnTo>
                  <a:lnTo>
                    <a:pt x="17685" y="3407"/>
                  </a:lnTo>
                  <a:lnTo>
                    <a:pt x="17260" y="3532"/>
                  </a:lnTo>
                  <a:lnTo>
                    <a:pt x="16836" y="3632"/>
                  </a:lnTo>
                  <a:lnTo>
                    <a:pt x="16399" y="3732"/>
                  </a:lnTo>
                  <a:lnTo>
                    <a:pt x="15950" y="3819"/>
                  </a:lnTo>
                  <a:lnTo>
                    <a:pt x="15488" y="3907"/>
                  </a:lnTo>
                  <a:lnTo>
                    <a:pt x="15027" y="3981"/>
                  </a:lnTo>
                  <a:lnTo>
                    <a:pt x="14540" y="4044"/>
                  </a:lnTo>
                  <a:lnTo>
                    <a:pt x="14053" y="4094"/>
                  </a:lnTo>
                  <a:lnTo>
                    <a:pt x="13566" y="4144"/>
                  </a:lnTo>
                  <a:lnTo>
                    <a:pt x="13067" y="4181"/>
                  </a:lnTo>
                  <a:lnTo>
                    <a:pt x="12556" y="4206"/>
                  </a:lnTo>
                  <a:lnTo>
                    <a:pt x="12044" y="4219"/>
                  </a:lnTo>
                  <a:lnTo>
                    <a:pt x="11520" y="4231"/>
                  </a:lnTo>
                  <a:lnTo>
                    <a:pt x="11008" y="4219"/>
                  </a:lnTo>
                  <a:lnTo>
                    <a:pt x="10496" y="4206"/>
                  </a:lnTo>
                  <a:lnTo>
                    <a:pt x="9985" y="4181"/>
                  </a:lnTo>
                  <a:lnTo>
                    <a:pt x="9485" y="4144"/>
                  </a:lnTo>
                  <a:lnTo>
                    <a:pt x="8986" y="4094"/>
                  </a:lnTo>
                  <a:lnTo>
                    <a:pt x="8512" y="4044"/>
                  </a:lnTo>
                  <a:lnTo>
                    <a:pt x="8025" y="3981"/>
                  </a:lnTo>
                  <a:lnTo>
                    <a:pt x="7564" y="3907"/>
                  </a:lnTo>
                  <a:lnTo>
                    <a:pt x="7102" y="3819"/>
                  </a:lnTo>
                  <a:lnTo>
                    <a:pt x="6653" y="3732"/>
                  </a:lnTo>
                  <a:lnTo>
                    <a:pt x="6216" y="3632"/>
                  </a:lnTo>
                  <a:lnTo>
                    <a:pt x="5779" y="3532"/>
                  </a:lnTo>
                  <a:lnTo>
                    <a:pt x="5367" y="3407"/>
                  </a:lnTo>
                  <a:lnTo>
                    <a:pt x="4955" y="3295"/>
                  </a:lnTo>
                  <a:lnTo>
                    <a:pt x="4568" y="3158"/>
                  </a:lnTo>
                  <a:lnTo>
                    <a:pt x="4182" y="3021"/>
                  </a:lnTo>
                  <a:lnTo>
                    <a:pt x="3807" y="2871"/>
                  </a:lnTo>
                  <a:lnTo>
                    <a:pt x="3445" y="2721"/>
                  </a:lnTo>
                  <a:lnTo>
                    <a:pt x="3108" y="2571"/>
                  </a:lnTo>
                  <a:lnTo>
                    <a:pt x="2771" y="2397"/>
                  </a:lnTo>
                  <a:lnTo>
                    <a:pt x="2459" y="2234"/>
                  </a:lnTo>
                  <a:lnTo>
                    <a:pt x="2147" y="2047"/>
                  </a:lnTo>
                  <a:lnTo>
                    <a:pt x="1860" y="1872"/>
                  </a:lnTo>
                  <a:lnTo>
                    <a:pt x="1586" y="1685"/>
                  </a:lnTo>
                  <a:lnTo>
                    <a:pt x="1336" y="1486"/>
                  </a:lnTo>
                  <a:lnTo>
                    <a:pt x="1087" y="1286"/>
                  </a:lnTo>
                  <a:lnTo>
                    <a:pt x="862" y="1086"/>
                  </a:lnTo>
                  <a:lnTo>
                    <a:pt x="662" y="874"/>
                  </a:lnTo>
                  <a:lnTo>
                    <a:pt x="463" y="662"/>
                  </a:lnTo>
                  <a:lnTo>
                    <a:pt x="288" y="450"/>
                  </a:lnTo>
                  <a:lnTo>
                    <a:pt x="138" y="225"/>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2"/>
            <p:cNvSpPr/>
            <p:nvPr/>
          </p:nvSpPr>
          <p:spPr>
            <a:xfrm>
              <a:off x="6646161" y="1762358"/>
              <a:ext cx="281929" cy="231769"/>
            </a:xfrm>
            <a:custGeom>
              <a:rect b="b" l="l" r="r" t="t"/>
              <a:pathLst>
                <a:path extrusionOk="0" h="5018" w="6104">
                  <a:moveTo>
                    <a:pt x="2709" y="1"/>
                  </a:moveTo>
                  <a:lnTo>
                    <a:pt x="2397" y="26"/>
                  </a:lnTo>
                  <a:lnTo>
                    <a:pt x="2085" y="51"/>
                  </a:lnTo>
                  <a:lnTo>
                    <a:pt x="1798" y="88"/>
                  </a:lnTo>
                  <a:lnTo>
                    <a:pt x="1523" y="138"/>
                  </a:lnTo>
                  <a:lnTo>
                    <a:pt x="1274" y="188"/>
                  </a:lnTo>
                  <a:lnTo>
                    <a:pt x="1049" y="263"/>
                  </a:lnTo>
                  <a:lnTo>
                    <a:pt x="837" y="338"/>
                  </a:lnTo>
                  <a:lnTo>
                    <a:pt x="650" y="412"/>
                  </a:lnTo>
                  <a:lnTo>
                    <a:pt x="475" y="500"/>
                  </a:lnTo>
                  <a:lnTo>
                    <a:pt x="338" y="600"/>
                  </a:lnTo>
                  <a:lnTo>
                    <a:pt x="213" y="700"/>
                  </a:lnTo>
                  <a:lnTo>
                    <a:pt x="125" y="799"/>
                  </a:lnTo>
                  <a:lnTo>
                    <a:pt x="51" y="912"/>
                  </a:lnTo>
                  <a:lnTo>
                    <a:pt x="13" y="1024"/>
                  </a:lnTo>
                  <a:lnTo>
                    <a:pt x="1" y="1149"/>
                  </a:lnTo>
                  <a:lnTo>
                    <a:pt x="1" y="3869"/>
                  </a:lnTo>
                  <a:lnTo>
                    <a:pt x="13" y="3994"/>
                  </a:lnTo>
                  <a:lnTo>
                    <a:pt x="51" y="4106"/>
                  </a:lnTo>
                  <a:lnTo>
                    <a:pt x="125" y="4206"/>
                  </a:lnTo>
                  <a:lnTo>
                    <a:pt x="213" y="4319"/>
                  </a:lnTo>
                  <a:lnTo>
                    <a:pt x="338" y="4418"/>
                  </a:lnTo>
                  <a:lnTo>
                    <a:pt x="475" y="4518"/>
                  </a:lnTo>
                  <a:lnTo>
                    <a:pt x="650" y="4606"/>
                  </a:lnTo>
                  <a:lnTo>
                    <a:pt x="837" y="4681"/>
                  </a:lnTo>
                  <a:lnTo>
                    <a:pt x="1049" y="4755"/>
                  </a:lnTo>
                  <a:lnTo>
                    <a:pt x="1274" y="4818"/>
                  </a:lnTo>
                  <a:lnTo>
                    <a:pt x="1523" y="4880"/>
                  </a:lnTo>
                  <a:lnTo>
                    <a:pt x="1798" y="4930"/>
                  </a:lnTo>
                  <a:lnTo>
                    <a:pt x="2085" y="4968"/>
                  </a:lnTo>
                  <a:lnTo>
                    <a:pt x="2397" y="4993"/>
                  </a:lnTo>
                  <a:lnTo>
                    <a:pt x="2709" y="5005"/>
                  </a:lnTo>
                  <a:lnTo>
                    <a:pt x="3046" y="5017"/>
                  </a:lnTo>
                  <a:lnTo>
                    <a:pt x="3383" y="5005"/>
                  </a:lnTo>
                  <a:lnTo>
                    <a:pt x="3707" y="4993"/>
                  </a:lnTo>
                  <a:lnTo>
                    <a:pt x="4019" y="4968"/>
                  </a:lnTo>
                  <a:lnTo>
                    <a:pt x="4306" y="4930"/>
                  </a:lnTo>
                  <a:lnTo>
                    <a:pt x="4568" y="4880"/>
                  </a:lnTo>
                  <a:lnTo>
                    <a:pt x="4818" y="4818"/>
                  </a:lnTo>
                  <a:lnTo>
                    <a:pt x="5055" y="4755"/>
                  </a:lnTo>
                  <a:lnTo>
                    <a:pt x="5267" y="4681"/>
                  </a:lnTo>
                  <a:lnTo>
                    <a:pt x="5454" y="4606"/>
                  </a:lnTo>
                  <a:lnTo>
                    <a:pt x="5617" y="4518"/>
                  </a:lnTo>
                  <a:lnTo>
                    <a:pt x="5766" y="4418"/>
                  </a:lnTo>
                  <a:lnTo>
                    <a:pt x="5879" y="4319"/>
                  </a:lnTo>
                  <a:lnTo>
                    <a:pt x="5978" y="4206"/>
                  </a:lnTo>
                  <a:lnTo>
                    <a:pt x="6041" y="4106"/>
                  </a:lnTo>
                  <a:lnTo>
                    <a:pt x="6091" y="3994"/>
                  </a:lnTo>
                  <a:lnTo>
                    <a:pt x="6103" y="3869"/>
                  </a:lnTo>
                  <a:lnTo>
                    <a:pt x="6103" y="1149"/>
                  </a:lnTo>
                  <a:lnTo>
                    <a:pt x="6091" y="1024"/>
                  </a:lnTo>
                  <a:lnTo>
                    <a:pt x="6041" y="912"/>
                  </a:lnTo>
                  <a:lnTo>
                    <a:pt x="5978" y="799"/>
                  </a:lnTo>
                  <a:lnTo>
                    <a:pt x="5879" y="700"/>
                  </a:lnTo>
                  <a:lnTo>
                    <a:pt x="5766" y="600"/>
                  </a:lnTo>
                  <a:lnTo>
                    <a:pt x="5617" y="500"/>
                  </a:lnTo>
                  <a:lnTo>
                    <a:pt x="5454" y="412"/>
                  </a:lnTo>
                  <a:lnTo>
                    <a:pt x="5267" y="338"/>
                  </a:lnTo>
                  <a:lnTo>
                    <a:pt x="5055" y="263"/>
                  </a:lnTo>
                  <a:lnTo>
                    <a:pt x="4818" y="188"/>
                  </a:lnTo>
                  <a:lnTo>
                    <a:pt x="4568" y="138"/>
                  </a:lnTo>
                  <a:lnTo>
                    <a:pt x="4306" y="88"/>
                  </a:lnTo>
                  <a:lnTo>
                    <a:pt x="4019" y="51"/>
                  </a:lnTo>
                  <a:lnTo>
                    <a:pt x="3707" y="26"/>
                  </a:lnTo>
                  <a:lnTo>
                    <a:pt x="33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2"/>
            <p:cNvSpPr/>
            <p:nvPr/>
          </p:nvSpPr>
          <p:spPr>
            <a:xfrm>
              <a:off x="6634661" y="1749703"/>
              <a:ext cx="289965" cy="100319"/>
            </a:xfrm>
            <a:custGeom>
              <a:rect b="b" l="l" r="r" t="t"/>
              <a:pathLst>
                <a:path extrusionOk="0" h="2172" w="6278">
                  <a:moveTo>
                    <a:pt x="2820" y="0"/>
                  </a:moveTo>
                  <a:lnTo>
                    <a:pt x="2509" y="13"/>
                  </a:lnTo>
                  <a:lnTo>
                    <a:pt x="2209" y="50"/>
                  </a:lnTo>
                  <a:lnTo>
                    <a:pt x="1909" y="75"/>
                  </a:lnTo>
                  <a:lnTo>
                    <a:pt x="1635" y="125"/>
                  </a:lnTo>
                  <a:lnTo>
                    <a:pt x="1385" y="175"/>
                  </a:lnTo>
                  <a:lnTo>
                    <a:pt x="1136" y="237"/>
                  </a:lnTo>
                  <a:lnTo>
                    <a:pt x="911" y="312"/>
                  </a:lnTo>
                  <a:lnTo>
                    <a:pt x="711" y="387"/>
                  </a:lnTo>
                  <a:lnTo>
                    <a:pt x="537" y="474"/>
                  </a:lnTo>
                  <a:lnTo>
                    <a:pt x="374" y="562"/>
                  </a:lnTo>
                  <a:lnTo>
                    <a:pt x="250" y="662"/>
                  </a:lnTo>
                  <a:lnTo>
                    <a:pt x="137" y="761"/>
                  </a:lnTo>
                  <a:lnTo>
                    <a:pt x="62" y="861"/>
                  </a:lnTo>
                  <a:lnTo>
                    <a:pt x="13" y="974"/>
                  </a:lnTo>
                  <a:lnTo>
                    <a:pt x="0" y="1023"/>
                  </a:lnTo>
                  <a:lnTo>
                    <a:pt x="0" y="1086"/>
                  </a:lnTo>
                  <a:lnTo>
                    <a:pt x="0" y="1136"/>
                  </a:lnTo>
                  <a:lnTo>
                    <a:pt x="13" y="1198"/>
                  </a:lnTo>
                  <a:lnTo>
                    <a:pt x="62" y="1298"/>
                  </a:lnTo>
                  <a:lnTo>
                    <a:pt x="137" y="1410"/>
                  </a:lnTo>
                  <a:lnTo>
                    <a:pt x="250" y="1510"/>
                  </a:lnTo>
                  <a:lnTo>
                    <a:pt x="374" y="1597"/>
                  </a:lnTo>
                  <a:lnTo>
                    <a:pt x="537" y="1685"/>
                  </a:lnTo>
                  <a:lnTo>
                    <a:pt x="711" y="1772"/>
                  </a:lnTo>
                  <a:lnTo>
                    <a:pt x="911" y="1847"/>
                  </a:lnTo>
                  <a:lnTo>
                    <a:pt x="1136" y="1922"/>
                  </a:lnTo>
                  <a:lnTo>
                    <a:pt x="1385" y="1984"/>
                  </a:lnTo>
                  <a:lnTo>
                    <a:pt x="1635" y="2034"/>
                  </a:lnTo>
                  <a:lnTo>
                    <a:pt x="1909" y="2084"/>
                  </a:lnTo>
                  <a:lnTo>
                    <a:pt x="2209" y="2122"/>
                  </a:lnTo>
                  <a:lnTo>
                    <a:pt x="2509" y="2147"/>
                  </a:lnTo>
                  <a:lnTo>
                    <a:pt x="2820" y="2159"/>
                  </a:lnTo>
                  <a:lnTo>
                    <a:pt x="3132" y="2172"/>
                  </a:lnTo>
                  <a:lnTo>
                    <a:pt x="3457" y="2159"/>
                  </a:lnTo>
                  <a:lnTo>
                    <a:pt x="3769" y="2147"/>
                  </a:lnTo>
                  <a:lnTo>
                    <a:pt x="4068" y="2122"/>
                  </a:lnTo>
                  <a:lnTo>
                    <a:pt x="4356" y="2084"/>
                  </a:lnTo>
                  <a:lnTo>
                    <a:pt x="4630" y="2034"/>
                  </a:lnTo>
                  <a:lnTo>
                    <a:pt x="4892" y="1984"/>
                  </a:lnTo>
                  <a:lnTo>
                    <a:pt x="5142" y="1922"/>
                  </a:lnTo>
                  <a:lnTo>
                    <a:pt x="5354" y="1847"/>
                  </a:lnTo>
                  <a:lnTo>
                    <a:pt x="5566" y="1772"/>
                  </a:lnTo>
                  <a:lnTo>
                    <a:pt x="5741" y="1685"/>
                  </a:lnTo>
                  <a:lnTo>
                    <a:pt x="5903" y="1597"/>
                  </a:lnTo>
                  <a:lnTo>
                    <a:pt x="6028" y="1510"/>
                  </a:lnTo>
                  <a:lnTo>
                    <a:pt x="6140" y="1410"/>
                  </a:lnTo>
                  <a:lnTo>
                    <a:pt x="6215" y="1298"/>
                  </a:lnTo>
                  <a:lnTo>
                    <a:pt x="6265" y="1198"/>
                  </a:lnTo>
                  <a:lnTo>
                    <a:pt x="6277" y="1136"/>
                  </a:lnTo>
                  <a:lnTo>
                    <a:pt x="6277" y="1086"/>
                  </a:lnTo>
                  <a:lnTo>
                    <a:pt x="6277" y="1023"/>
                  </a:lnTo>
                  <a:lnTo>
                    <a:pt x="6265" y="974"/>
                  </a:lnTo>
                  <a:lnTo>
                    <a:pt x="6215" y="861"/>
                  </a:lnTo>
                  <a:lnTo>
                    <a:pt x="6140" y="761"/>
                  </a:lnTo>
                  <a:lnTo>
                    <a:pt x="6028" y="662"/>
                  </a:lnTo>
                  <a:lnTo>
                    <a:pt x="5903" y="562"/>
                  </a:lnTo>
                  <a:lnTo>
                    <a:pt x="5741" y="474"/>
                  </a:lnTo>
                  <a:lnTo>
                    <a:pt x="5566" y="387"/>
                  </a:lnTo>
                  <a:lnTo>
                    <a:pt x="5354" y="312"/>
                  </a:lnTo>
                  <a:lnTo>
                    <a:pt x="5142" y="237"/>
                  </a:lnTo>
                  <a:lnTo>
                    <a:pt x="4892" y="175"/>
                  </a:lnTo>
                  <a:lnTo>
                    <a:pt x="4630" y="125"/>
                  </a:lnTo>
                  <a:lnTo>
                    <a:pt x="4356" y="75"/>
                  </a:lnTo>
                  <a:lnTo>
                    <a:pt x="4068" y="50"/>
                  </a:lnTo>
                  <a:lnTo>
                    <a:pt x="3769" y="13"/>
                  </a:lnTo>
                  <a:lnTo>
                    <a:pt x="345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2"/>
            <p:cNvSpPr/>
            <p:nvPr/>
          </p:nvSpPr>
          <p:spPr>
            <a:xfrm>
              <a:off x="6623115" y="2204439"/>
              <a:ext cx="324560" cy="828327"/>
            </a:xfrm>
            <a:custGeom>
              <a:rect b="b" l="l" r="r" t="t"/>
              <a:pathLst>
                <a:path extrusionOk="0" h="17934" w="7027">
                  <a:moveTo>
                    <a:pt x="3245" y="1"/>
                  </a:moveTo>
                  <a:lnTo>
                    <a:pt x="3994" y="7164"/>
                  </a:lnTo>
                  <a:lnTo>
                    <a:pt x="0" y="6740"/>
                  </a:lnTo>
                  <a:lnTo>
                    <a:pt x="0" y="6740"/>
                  </a:lnTo>
                  <a:lnTo>
                    <a:pt x="5279" y="17934"/>
                  </a:lnTo>
                  <a:lnTo>
                    <a:pt x="3557" y="9261"/>
                  </a:lnTo>
                  <a:lnTo>
                    <a:pt x="7027" y="9697"/>
                  </a:lnTo>
                  <a:lnTo>
                    <a:pt x="32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52"/>
          <p:cNvGrpSpPr/>
          <p:nvPr/>
        </p:nvGrpSpPr>
        <p:grpSpPr>
          <a:xfrm flipH="1">
            <a:off x="6735138" y="2857466"/>
            <a:ext cx="1637624" cy="2591963"/>
            <a:chOff x="7755688" y="2810697"/>
            <a:chExt cx="1637624" cy="2332790"/>
          </a:xfrm>
        </p:grpSpPr>
        <p:sp>
          <p:nvSpPr>
            <p:cNvPr id="502" name="Google Shape;502;p52"/>
            <p:cNvSpPr/>
            <p:nvPr/>
          </p:nvSpPr>
          <p:spPr>
            <a:xfrm>
              <a:off x="7755688" y="2810697"/>
              <a:ext cx="1300455" cy="1948327"/>
            </a:xfrm>
            <a:custGeom>
              <a:rect b="b" l="l" r="r" t="t"/>
              <a:pathLst>
                <a:path extrusionOk="0" h="42183" w="28156">
                  <a:moveTo>
                    <a:pt x="5367" y="1"/>
                  </a:moveTo>
                  <a:lnTo>
                    <a:pt x="5092" y="13"/>
                  </a:lnTo>
                  <a:lnTo>
                    <a:pt x="4818" y="26"/>
                  </a:lnTo>
                  <a:lnTo>
                    <a:pt x="4543" y="63"/>
                  </a:lnTo>
                  <a:lnTo>
                    <a:pt x="4269" y="101"/>
                  </a:lnTo>
                  <a:lnTo>
                    <a:pt x="4007" y="163"/>
                  </a:lnTo>
                  <a:lnTo>
                    <a:pt x="3745" y="238"/>
                  </a:lnTo>
                  <a:lnTo>
                    <a:pt x="3483" y="325"/>
                  </a:lnTo>
                  <a:lnTo>
                    <a:pt x="3220" y="438"/>
                  </a:lnTo>
                  <a:lnTo>
                    <a:pt x="2971" y="550"/>
                  </a:lnTo>
                  <a:lnTo>
                    <a:pt x="2721" y="687"/>
                  </a:lnTo>
                  <a:lnTo>
                    <a:pt x="2459" y="862"/>
                  </a:lnTo>
                  <a:lnTo>
                    <a:pt x="2210" y="1037"/>
                  </a:lnTo>
                  <a:lnTo>
                    <a:pt x="1972" y="1236"/>
                  </a:lnTo>
                  <a:lnTo>
                    <a:pt x="1760" y="1436"/>
                  </a:lnTo>
                  <a:lnTo>
                    <a:pt x="1561" y="1661"/>
                  </a:lnTo>
                  <a:lnTo>
                    <a:pt x="1373" y="1885"/>
                  </a:lnTo>
                  <a:lnTo>
                    <a:pt x="1199" y="2123"/>
                  </a:lnTo>
                  <a:lnTo>
                    <a:pt x="1036" y="2372"/>
                  </a:lnTo>
                  <a:lnTo>
                    <a:pt x="887" y="2634"/>
                  </a:lnTo>
                  <a:lnTo>
                    <a:pt x="749" y="2896"/>
                  </a:lnTo>
                  <a:lnTo>
                    <a:pt x="625" y="3171"/>
                  </a:lnTo>
                  <a:lnTo>
                    <a:pt x="512" y="3458"/>
                  </a:lnTo>
                  <a:lnTo>
                    <a:pt x="412" y="3745"/>
                  </a:lnTo>
                  <a:lnTo>
                    <a:pt x="325" y="4044"/>
                  </a:lnTo>
                  <a:lnTo>
                    <a:pt x="250" y="4344"/>
                  </a:lnTo>
                  <a:lnTo>
                    <a:pt x="188" y="4643"/>
                  </a:lnTo>
                  <a:lnTo>
                    <a:pt x="138" y="4955"/>
                  </a:lnTo>
                  <a:lnTo>
                    <a:pt x="88" y="5280"/>
                  </a:lnTo>
                  <a:lnTo>
                    <a:pt x="51" y="5592"/>
                  </a:lnTo>
                  <a:lnTo>
                    <a:pt x="26" y="5916"/>
                  </a:lnTo>
                  <a:lnTo>
                    <a:pt x="13" y="6241"/>
                  </a:lnTo>
                  <a:lnTo>
                    <a:pt x="1" y="6565"/>
                  </a:lnTo>
                  <a:lnTo>
                    <a:pt x="1" y="6890"/>
                  </a:lnTo>
                  <a:lnTo>
                    <a:pt x="13" y="7214"/>
                  </a:lnTo>
                  <a:lnTo>
                    <a:pt x="38" y="7539"/>
                  </a:lnTo>
                  <a:lnTo>
                    <a:pt x="63" y="7863"/>
                  </a:lnTo>
                  <a:lnTo>
                    <a:pt x="125" y="8512"/>
                  </a:lnTo>
                  <a:lnTo>
                    <a:pt x="225" y="9149"/>
                  </a:lnTo>
                  <a:lnTo>
                    <a:pt x="350" y="9773"/>
                  </a:lnTo>
                  <a:lnTo>
                    <a:pt x="487" y="10372"/>
                  </a:lnTo>
                  <a:lnTo>
                    <a:pt x="625" y="10958"/>
                  </a:lnTo>
                  <a:lnTo>
                    <a:pt x="787" y="11545"/>
                  </a:lnTo>
                  <a:lnTo>
                    <a:pt x="962" y="12131"/>
                  </a:lnTo>
                  <a:lnTo>
                    <a:pt x="1136" y="12705"/>
                  </a:lnTo>
                  <a:lnTo>
                    <a:pt x="1324" y="13279"/>
                  </a:lnTo>
                  <a:lnTo>
                    <a:pt x="1523" y="13853"/>
                  </a:lnTo>
                  <a:lnTo>
                    <a:pt x="1735" y="14428"/>
                  </a:lnTo>
                  <a:lnTo>
                    <a:pt x="1947" y="14989"/>
                  </a:lnTo>
                  <a:lnTo>
                    <a:pt x="2172" y="15551"/>
                  </a:lnTo>
                  <a:lnTo>
                    <a:pt x="2409" y="16112"/>
                  </a:lnTo>
                  <a:lnTo>
                    <a:pt x="2646" y="16674"/>
                  </a:lnTo>
                  <a:lnTo>
                    <a:pt x="2908" y="17223"/>
                  </a:lnTo>
                  <a:lnTo>
                    <a:pt x="3158" y="17772"/>
                  </a:lnTo>
                  <a:lnTo>
                    <a:pt x="3695" y="18870"/>
                  </a:lnTo>
                  <a:lnTo>
                    <a:pt x="4256" y="19944"/>
                  </a:lnTo>
                  <a:lnTo>
                    <a:pt x="4843" y="21017"/>
                  </a:lnTo>
                  <a:lnTo>
                    <a:pt x="5442" y="22090"/>
                  </a:lnTo>
                  <a:lnTo>
                    <a:pt x="6066" y="23138"/>
                  </a:lnTo>
                  <a:lnTo>
                    <a:pt x="6702" y="24187"/>
                  </a:lnTo>
                  <a:lnTo>
                    <a:pt x="7351" y="25235"/>
                  </a:lnTo>
                  <a:lnTo>
                    <a:pt x="8000" y="26258"/>
                  </a:lnTo>
                  <a:lnTo>
                    <a:pt x="8662" y="27294"/>
                  </a:lnTo>
                  <a:lnTo>
                    <a:pt x="9061" y="27893"/>
                  </a:lnTo>
                  <a:lnTo>
                    <a:pt x="9498" y="28530"/>
                  </a:lnTo>
                  <a:lnTo>
                    <a:pt x="9972" y="29166"/>
                  </a:lnTo>
                  <a:lnTo>
                    <a:pt x="10471" y="29827"/>
                  </a:lnTo>
                  <a:lnTo>
                    <a:pt x="10995" y="30489"/>
                  </a:lnTo>
                  <a:lnTo>
                    <a:pt x="11557" y="31163"/>
                  </a:lnTo>
                  <a:lnTo>
                    <a:pt x="12131" y="31849"/>
                  </a:lnTo>
                  <a:lnTo>
                    <a:pt x="12730" y="32523"/>
                  </a:lnTo>
                  <a:lnTo>
                    <a:pt x="13342" y="33210"/>
                  </a:lnTo>
                  <a:lnTo>
                    <a:pt x="13966" y="33883"/>
                  </a:lnTo>
                  <a:lnTo>
                    <a:pt x="14614" y="34557"/>
                  </a:lnTo>
                  <a:lnTo>
                    <a:pt x="15263" y="35206"/>
                  </a:lnTo>
                  <a:lnTo>
                    <a:pt x="15925" y="35855"/>
                  </a:lnTo>
                  <a:lnTo>
                    <a:pt x="16599" y="36492"/>
                  </a:lnTo>
                  <a:lnTo>
                    <a:pt x="17260" y="37103"/>
                  </a:lnTo>
                  <a:lnTo>
                    <a:pt x="17934" y="37690"/>
                  </a:lnTo>
                  <a:lnTo>
                    <a:pt x="18608" y="38264"/>
                  </a:lnTo>
                  <a:lnTo>
                    <a:pt x="19282" y="38800"/>
                  </a:lnTo>
                  <a:lnTo>
                    <a:pt x="19943" y="39312"/>
                  </a:lnTo>
                  <a:lnTo>
                    <a:pt x="20605" y="39786"/>
                  </a:lnTo>
                  <a:lnTo>
                    <a:pt x="21254" y="40236"/>
                  </a:lnTo>
                  <a:lnTo>
                    <a:pt x="21890" y="40647"/>
                  </a:lnTo>
                  <a:lnTo>
                    <a:pt x="22502" y="41009"/>
                  </a:lnTo>
                  <a:lnTo>
                    <a:pt x="22814" y="41172"/>
                  </a:lnTo>
                  <a:lnTo>
                    <a:pt x="23113" y="41321"/>
                  </a:lnTo>
                  <a:lnTo>
                    <a:pt x="23400" y="41471"/>
                  </a:lnTo>
                  <a:lnTo>
                    <a:pt x="23700" y="41596"/>
                  </a:lnTo>
                  <a:lnTo>
                    <a:pt x="23974" y="41721"/>
                  </a:lnTo>
                  <a:lnTo>
                    <a:pt x="24261" y="41821"/>
                  </a:lnTo>
                  <a:lnTo>
                    <a:pt x="24523" y="41920"/>
                  </a:lnTo>
                  <a:lnTo>
                    <a:pt x="24798" y="41995"/>
                  </a:lnTo>
                  <a:lnTo>
                    <a:pt x="25060" y="42058"/>
                  </a:lnTo>
                  <a:lnTo>
                    <a:pt x="25310" y="42108"/>
                  </a:lnTo>
                  <a:lnTo>
                    <a:pt x="25547" y="42145"/>
                  </a:lnTo>
                  <a:lnTo>
                    <a:pt x="25784" y="42170"/>
                  </a:lnTo>
                  <a:lnTo>
                    <a:pt x="26021" y="42182"/>
                  </a:lnTo>
                  <a:lnTo>
                    <a:pt x="26246" y="42170"/>
                  </a:lnTo>
                  <a:lnTo>
                    <a:pt x="26458" y="42145"/>
                  </a:lnTo>
                  <a:lnTo>
                    <a:pt x="26658" y="42108"/>
                  </a:lnTo>
                  <a:lnTo>
                    <a:pt x="26857" y="42045"/>
                  </a:lnTo>
                  <a:lnTo>
                    <a:pt x="27044" y="41970"/>
                  </a:lnTo>
                  <a:lnTo>
                    <a:pt x="27132" y="41920"/>
                  </a:lnTo>
                  <a:lnTo>
                    <a:pt x="27219" y="41870"/>
                  </a:lnTo>
                  <a:lnTo>
                    <a:pt x="27294" y="41808"/>
                  </a:lnTo>
                  <a:lnTo>
                    <a:pt x="27381" y="41746"/>
                  </a:lnTo>
                  <a:lnTo>
                    <a:pt x="27519" y="41596"/>
                  </a:lnTo>
                  <a:lnTo>
                    <a:pt x="27643" y="41409"/>
                  </a:lnTo>
                  <a:lnTo>
                    <a:pt x="27756" y="41209"/>
                  </a:lnTo>
                  <a:lnTo>
                    <a:pt x="27856" y="40972"/>
                  </a:lnTo>
                  <a:lnTo>
                    <a:pt x="27943" y="40722"/>
                  </a:lnTo>
                  <a:lnTo>
                    <a:pt x="28005" y="40448"/>
                  </a:lnTo>
                  <a:lnTo>
                    <a:pt x="28068" y="40148"/>
                  </a:lnTo>
                  <a:lnTo>
                    <a:pt x="28105" y="39824"/>
                  </a:lnTo>
                  <a:lnTo>
                    <a:pt x="28130" y="39474"/>
                  </a:lnTo>
                  <a:lnTo>
                    <a:pt x="28155" y="39112"/>
                  </a:lnTo>
                  <a:lnTo>
                    <a:pt x="28155" y="38726"/>
                  </a:lnTo>
                  <a:lnTo>
                    <a:pt x="28143" y="38326"/>
                  </a:lnTo>
                  <a:lnTo>
                    <a:pt x="28118" y="37902"/>
                  </a:lnTo>
                  <a:lnTo>
                    <a:pt x="28080" y="37453"/>
                  </a:lnTo>
                  <a:lnTo>
                    <a:pt x="28043" y="37003"/>
                  </a:lnTo>
                  <a:lnTo>
                    <a:pt x="27980" y="36529"/>
                  </a:lnTo>
                  <a:lnTo>
                    <a:pt x="27905" y="36030"/>
                  </a:lnTo>
                  <a:lnTo>
                    <a:pt x="27831" y="35531"/>
                  </a:lnTo>
                  <a:lnTo>
                    <a:pt x="27743" y="35007"/>
                  </a:lnTo>
                  <a:lnTo>
                    <a:pt x="27643" y="34482"/>
                  </a:lnTo>
                  <a:lnTo>
                    <a:pt x="27406" y="33372"/>
                  </a:lnTo>
                  <a:lnTo>
                    <a:pt x="27132" y="32224"/>
                  </a:lnTo>
                  <a:lnTo>
                    <a:pt x="26832" y="31038"/>
                  </a:lnTo>
                  <a:lnTo>
                    <a:pt x="26483" y="29827"/>
                  </a:lnTo>
                  <a:lnTo>
                    <a:pt x="26108" y="28580"/>
                  </a:lnTo>
                  <a:lnTo>
                    <a:pt x="25709" y="27307"/>
                  </a:lnTo>
                  <a:lnTo>
                    <a:pt x="25272" y="26021"/>
                  </a:lnTo>
                  <a:lnTo>
                    <a:pt x="24823" y="24723"/>
                  </a:lnTo>
                  <a:lnTo>
                    <a:pt x="24336" y="23425"/>
                  </a:lnTo>
                  <a:lnTo>
                    <a:pt x="23837" y="22128"/>
                  </a:lnTo>
                  <a:lnTo>
                    <a:pt x="23313" y="20830"/>
                  </a:lnTo>
                  <a:lnTo>
                    <a:pt x="22776" y="19557"/>
                  </a:lnTo>
                  <a:lnTo>
                    <a:pt x="22227" y="18296"/>
                  </a:lnTo>
                  <a:lnTo>
                    <a:pt x="21653" y="17061"/>
                  </a:lnTo>
                  <a:lnTo>
                    <a:pt x="21079" y="15850"/>
                  </a:lnTo>
                  <a:lnTo>
                    <a:pt x="20492" y="14677"/>
                  </a:lnTo>
                  <a:lnTo>
                    <a:pt x="19906" y="13554"/>
                  </a:lnTo>
                  <a:lnTo>
                    <a:pt x="19307" y="12481"/>
                  </a:lnTo>
                  <a:lnTo>
                    <a:pt x="18708" y="11445"/>
                  </a:lnTo>
                  <a:lnTo>
                    <a:pt x="18408" y="10958"/>
                  </a:lnTo>
                  <a:lnTo>
                    <a:pt x="18109" y="10484"/>
                  </a:lnTo>
                  <a:lnTo>
                    <a:pt x="17809" y="10022"/>
                  </a:lnTo>
                  <a:lnTo>
                    <a:pt x="17510" y="9585"/>
                  </a:lnTo>
                  <a:lnTo>
                    <a:pt x="16823" y="8599"/>
                  </a:lnTo>
                  <a:lnTo>
                    <a:pt x="16474" y="8113"/>
                  </a:lnTo>
                  <a:lnTo>
                    <a:pt x="16112" y="7626"/>
                  </a:lnTo>
                  <a:lnTo>
                    <a:pt x="15750" y="7152"/>
                  </a:lnTo>
                  <a:lnTo>
                    <a:pt x="15376" y="6678"/>
                  </a:lnTo>
                  <a:lnTo>
                    <a:pt x="15001" y="6216"/>
                  </a:lnTo>
                  <a:lnTo>
                    <a:pt x="14614" y="5754"/>
                  </a:lnTo>
                  <a:lnTo>
                    <a:pt x="14228" y="5292"/>
                  </a:lnTo>
                  <a:lnTo>
                    <a:pt x="13816" y="4856"/>
                  </a:lnTo>
                  <a:lnTo>
                    <a:pt x="13404" y="4419"/>
                  </a:lnTo>
                  <a:lnTo>
                    <a:pt x="12980" y="3994"/>
                  </a:lnTo>
                  <a:lnTo>
                    <a:pt x="12555" y="3583"/>
                  </a:lnTo>
                  <a:lnTo>
                    <a:pt x="12119" y="3171"/>
                  </a:lnTo>
                  <a:lnTo>
                    <a:pt x="11657" y="2784"/>
                  </a:lnTo>
                  <a:lnTo>
                    <a:pt x="11195" y="2397"/>
                  </a:lnTo>
                  <a:lnTo>
                    <a:pt x="10733" y="2048"/>
                  </a:lnTo>
                  <a:lnTo>
                    <a:pt x="10247" y="1711"/>
                  </a:lnTo>
                  <a:lnTo>
                    <a:pt x="9747" y="1399"/>
                  </a:lnTo>
                  <a:lnTo>
                    <a:pt x="9236" y="1112"/>
                  </a:lnTo>
                  <a:lnTo>
                    <a:pt x="8961" y="974"/>
                  </a:lnTo>
                  <a:lnTo>
                    <a:pt x="8699" y="837"/>
                  </a:lnTo>
                  <a:lnTo>
                    <a:pt x="8425" y="725"/>
                  </a:lnTo>
                  <a:lnTo>
                    <a:pt x="8150" y="600"/>
                  </a:lnTo>
                  <a:lnTo>
                    <a:pt x="7875" y="500"/>
                  </a:lnTo>
                  <a:lnTo>
                    <a:pt x="7601" y="400"/>
                  </a:lnTo>
                  <a:lnTo>
                    <a:pt x="7326" y="313"/>
                  </a:lnTo>
                  <a:lnTo>
                    <a:pt x="7052" y="238"/>
                  </a:lnTo>
                  <a:lnTo>
                    <a:pt x="6765" y="176"/>
                  </a:lnTo>
                  <a:lnTo>
                    <a:pt x="6490" y="113"/>
                  </a:lnTo>
                  <a:lnTo>
                    <a:pt x="6203" y="76"/>
                  </a:lnTo>
                  <a:lnTo>
                    <a:pt x="5929" y="38"/>
                  </a:lnTo>
                  <a:lnTo>
                    <a:pt x="5642" y="13"/>
                  </a:lnTo>
                  <a:lnTo>
                    <a:pt x="53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2"/>
            <p:cNvSpPr/>
            <p:nvPr/>
          </p:nvSpPr>
          <p:spPr>
            <a:xfrm>
              <a:off x="7757997" y="2842426"/>
              <a:ext cx="1635315" cy="2301061"/>
            </a:xfrm>
            <a:custGeom>
              <a:rect b="b" l="l" r="r" t="t"/>
              <a:pathLst>
                <a:path extrusionOk="0" h="49820" w="35406">
                  <a:moveTo>
                    <a:pt x="2671" y="0"/>
                  </a:moveTo>
                  <a:lnTo>
                    <a:pt x="2734" y="163"/>
                  </a:lnTo>
                  <a:lnTo>
                    <a:pt x="2921" y="624"/>
                  </a:lnTo>
                  <a:lnTo>
                    <a:pt x="3245" y="1373"/>
                  </a:lnTo>
                  <a:lnTo>
                    <a:pt x="3695" y="2371"/>
                  </a:lnTo>
                  <a:lnTo>
                    <a:pt x="4256" y="3607"/>
                  </a:lnTo>
                  <a:lnTo>
                    <a:pt x="4943" y="5055"/>
                  </a:lnTo>
                  <a:lnTo>
                    <a:pt x="5741" y="6689"/>
                  </a:lnTo>
                  <a:lnTo>
                    <a:pt x="6640" y="8499"/>
                  </a:lnTo>
                  <a:lnTo>
                    <a:pt x="7002" y="9198"/>
                  </a:lnTo>
                  <a:lnTo>
                    <a:pt x="6839" y="9185"/>
                  </a:lnTo>
                  <a:lnTo>
                    <a:pt x="6440" y="9148"/>
                  </a:lnTo>
                  <a:lnTo>
                    <a:pt x="6141" y="9111"/>
                  </a:lnTo>
                  <a:lnTo>
                    <a:pt x="5791" y="9061"/>
                  </a:lnTo>
                  <a:lnTo>
                    <a:pt x="5392" y="8998"/>
                  </a:lnTo>
                  <a:lnTo>
                    <a:pt x="4955" y="8911"/>
                  </a:lnTo>
                  <a:lnTo>
                    <a:pt x="4456" y="8786"/>
                  </a:lnTo>
                  <a:lnTo>
                    <a:pt x="3919" y="8649"/>
                  </a:lnTo>
                  <a:lnTo>
                    <a:pt x="3345" y="8474"/>
                  </a:lnTo>
                  <a:lnTo>
                    <a:pt x="2746" y="8262"/>
                  </a:lnTo>
                  <a:lnTo>
                    <a:pt x="2097" y="8025"/>
                  </a:lnTo>
                  <a:lnTo>
                    <a:pt x="1423" y="7738"/>
                  </a:lnTo>
                  <a:lnTo>
                    <a:pt x="1074" y="7576"/>
                  </a:lnTo>
                  <a:lnTo>
                    <a:pt x="724" y="7413"/>
                  </a:lnTo>
                  <a:lnTo>
                    <a:pt x="362" y="7226"/>
                  </a:lnTo>
                  <a:lnTo>
                    <a:pt x="1" y="7039"/>
                  </a:lnTo>
                  <a:lnTo>
                    <a:pt x="1" y="7039"/>
                  </a:lnTo>
                  <a:lnTo>
                    <a:pt x="300" y="7338"/>
                  </a:lnTo>
                  <a:lnTo>
                    <a:pt x="600" y="7613"/>
                  </a:lnTo>
                  <a:lnTo>
                    <a:pt x="912" y="7875"/>
                  </a:lnTo>
                  <a:lnTo>
                    <a:pt x="1224" y="8112"/>
                  </a:lnTo>
                  <a:lnTo>
                    <a:pt x="1536" y="8337"/>
                  </a:lnTo>
                  <a:lnTo>
                    <a:pt x="1860" y="8549"/>
                  </a:lnTo>
                  <a:lnTo>
                    <a:pt x="2185" y="8749"/>
                  </a:lnTo>
                  <a:lnTo>
                    <a:pt x="2509" y="8936"/>
                  </a:lnTo>
                  <a:lnTo>
                    <a:pt x="2821" y="9098"/>
                  </a:lnTo>
                  <a:lnTo>
                    <a:pt x="3145" y="9248"/>
                  </a:lnTo>
                  <a:lnTo>
                    <a:pt x="3470" y="9398"/>
                  </a:lnTo>
                  <a:lnTo>
                    <a:pt x="3782" y="9522"/>
                  </a:lnTo>
                  <a:lnTo>
                    <a:pt x="4094" y="9647"/>
                  </a:lnTo>
                  <a:lnTo>
                    <a:pt x="4393" y="9759"/>
                  </a:lnTo>
                  <a:lnTo>
                    <a:pt x="4980" y="9947"/>
                  </a:lnTo>
                  <a:lnTo>
                    <a:pt x="5529" y="10096"/>
                  </a:lnTo>
                  <a:lnTo>
                    <a:pt x="6028" y="10209"/>
                  </a:lnTo>
                  <a:lnTo>
                    <a:pt x="6490" y="10309"/>
                  </a:lnTo>
                  <a:lnTo>
                    <a:pt x="6877" y="10371"/>
                  </a:lnTo>
                  <a:lnTo>
                    <a:pt x="7451" y="10471"/>
                  </a:lnTo>
                  <a:lnTo>
                    <a:pt x="7613" y="10508"/>
                  </a:lnTo>
                  <a:lnTo>
                    <a:pt x="7651" y="10521"/>
                  </a:lnTo>
                  <a:lnTo>
                    <a:pt x="7676" y="10533"/>
                  </a:lnTo>
                  <a:lnTo>
                    <a:pt x="8724" y="12542"/>
                  </a:lnTo>
                  <a:lnTo>
                    <a:pt x="9885" y="14726"/>
                  </a:lnTo>
                  <a:lnTo>
                    <a:pt x="10496" y="15862"/>
                  </a:lnTo>
                  <a:lnTo>
                    <a:pt x="11120" y="16998"/>
                  </a:lnTo>
                  <a:lnTo>
                    <a:pt x="12430" y="19344"/>
                  </a:lnTo>
                  <a:lnTo>
                    <a:pt x="13104" y="20529"/>
                  </a:lnTo>
                  <a:lnTo>
                    <a:pt x="13791" y="21728"/>
                  </a:lnTo>
                  <a:lnTo>
                    <a:pt x="15201" y="24136"/>
                  </a:lnTo>
                  <a:lnTo>
                    <a:pt x="15925" y="25334"/>
                  </a:lnTo>
                  <a:lnTo>
                    <a:pt x="16649" y="26545"/>
                  </a:lnTo>
                  <a:lnTo>
                    <a:pt x="16649" y="26557"/>
                  </a:lnTo>
                  <a:lnTo>
                    <a:pt x="16624" y="26570"/>
                  </a:lnTo>
                  <a:lnTo>
                    <a:pt x="16499" y="26607"/>
                  </a:lnTo>
                  <a:lnTo>
                    <a:pt x="16287" y="26632"/>
                  </a:lnTo>
                  <a:lnTo>
                    <a:pt x="15987" y="26657"/>
                  </a:lnTo>
                  <a:lnTo>
                    <a:pt x="15613" y="26670"/>
                  </a:lnTo>
                  <a:lnTo>
                    <a:pt x="15164" y="26670"/>
                  </a:lnTo>
                  <a:lnTo>
                    <a:pt x="14652" y="26657"/>
                  </a:lnTo>
                  <a:lnTo>
                    <a:pt x="14065" y="26620"/>
                  </a:lnTo>
                  <a:lnTo>
                    <a:pt x="13429" y="26570"/>
                  </a:lnTo>
                  <a:lnTo>
                    <a:pt x="12742" y="26495"/>
                  </a:lnTo>
                  <a:lnTo>
                    <a:pt x="12019" y="26407"/>
                  </a:lnTo>
                  <a:lnTo>
                    <a:pt x="11245" y="26283"/>
                  </a:lnTo>
                  <a:lnTo>
                    <a:pt x="10434" y="26120"/>
                  </a:lnTo>
                  <a:lnTo>
                    <a:pt x="9610" y="25933"/>
                  </a:lnTo>
                  <a:lnTo>
                    <a:pt x="9173" y="25821"/>
                  </a:lnTo>
                  <a:lnTo>
                    <a:pt x="8749" y="25709"/>
                  </a:lnTo>
                  <a:lnTo>
                    <a:pt x="8312" y="25584"/>
                  </a:lnTo>
                  <a:lnTo>
                    <a:pt x="7863" y="25447"/>
                  </a:lnTo>
                  <a:lnTo>
                    <a:pt x="8063" y="25634"/>
                  </a:lnTo>
                  <a:lnTo>
                    <a:pt x="8287" y="25821"/>
                  </a:lnTo>
                  <a:lnTo>
                    <a:pt x="8549" y="25983"/>
                  </a:lnTo>
                  <a:lnTo>
                    <a:pt x="8836" y="26158"/>
                  </a:lnTo>
                  <a:lnTo>
                    <a:pt x="9136" y="26308"/>
                  </a:lnTo>
                  <a:lnTo>
                    <a:pt x="9473" y="26457"/>
                  </a:lnTo>
                  <a:lnTo>
                    <a:pt x="9822" y="26607"/>
                  </a:lnTo>
                  <a:lnTo>
                    <a:pt x="10197" y="26744"/>
                  </a:lnTo>
                  <a:lnTo>
                    <a:pt x="10583" y="26869"/>
                  </a:lnTo>
                  <a:lnTo>
                    <a:pt x="10983" y="26994"/>
                  </a:lnTo>
                  <a:lnTo>
                    <a:pt x="11395" y="27119"/>
                  </a:lnTo>
                  <a:lnTo>
                    <a:pt x="11806" y="27231"/>
                  </a:lnTo>
                  <a:lnTo>
                    <a:pt x="12655" y="27443"/>
                  </a:lnTo>
                  <a:lnTo>
                    <a:pt x="13504" y="27630"/>
                  </a:lnTo>
                  <a:lnTo>
                    <a:pt x="14340" y="27805"/>
                  </a:lnTo>
                  <a:lnTo>
                    <a:pt x="15126" y="27955"/>
                  </a:lnTo>
                  <a:lnTo>
                    <a:pt x="16511" y="28217"/>
                  </a:lnTo>
                  <a:lnTo>
                    <a:pt x="17060" y="28317"/>
                  </a:lnTo>
                  <a:lnTo>
                    <a:pt x="17497" y="28417"/>
                  </a:lnTo>
                  <a:lnTo>
                    <a:pt x="17659" y="28467"/>
                  </a:lnTo>
                  <a:lnTo>
                    <a:pt x="17797" y="28504"/>
                  </a:lnTo>
                  <a:lnTo>
                    <a:pt x="17884" y="28554"/>
                  </a:lnTo>
                  <a:lnTo>
                    <a:pt x="17934" y="28591"/>
                  </a:lnTo>
                  <a:lnTo>
                    <a:pt x="18783" y="29939"/>
                  </a:lnTo>
                  <a:lnTo>
                    <a:pt x="19644" y="31287"/>
                  </a:lnTo>
                  <a:lnTo>
                    <a:pt x="20393" y="32435"/>
                  </a:lnTo>
                  <a:lnTo>
                    <a:pt x="21154" y="33571"/>
                  </a:lnTo>
                  <a:lnTo>
                    <a:pt x="21915" y="34694"/>
                  </a:lnTo>
                  <a:lnTo>
                    <a:pt x="22676" y="35792"/>
                  </a:lnTo>
                  <a:lnTo>
                    <a:pt x="23425" y="36853"/>
                  </a:lnTo>
                  <a:lnTo>
                    <a:pt x="24186" y="37901"/>
                  </a:lnTo>
                  <a:lnTo>
                    <a:pt x="24935" y="38912"/>
                  </a:lnTo>
                  <a:lnTo>
                    <a:pt x="25672" y="39886"/>
                  </a:lnTo>
                  <a:lnTo>
                    <a:pt x="26408" y="40834"/>
                  </a:lnTo>
                  <a:lnTo>
                    <a:pt x="26770" y="41296"/>
                  </a:lnTo>
                  <a:lnTo>
                    <a:pt x="27132" y="41745"/>
                  </a:lnTo>
                  <a:lnTo>
                    <a:pt x="27843" y="42606"/>
                  </a:lnTo>
                  <a:lnTo>
                    <a:pt x="28542" y="43430"/>
                  </a:lnTo>
                  <a:lnTo>
                    <a:pt x="29216" y="44216"/>
                  </a:lnTo>
                  <a:lnTo>
                    <a:pt x="29877" y="44952"/>
                  </a:lnTo>
                  <a:lnTo>
                    <a:pt x="30514" y="45639"/>
                  </a:lnTo>
                  <a:lnTo>
                    <a:pt x="31150" y="46275"/>
                  </a:lnTo>
                  <a:lnTo>
                    <a:pt x="31737" y="46862"/>
                  </a:lnTo>
                  <a:lnTo>
                    <a:pt x="32024" y="47136"/>
                  </a:lnTo>
                  <a:lnTo>
                    <a:pt x="32298" y="47386"/>
                  </a:lnTo>
                  <a:lnTo>
                    <a:pt x="32822" y="47873"/>
                  </a:lnTo>
                  <a:lnTo>
                    <a:pt x="33072" y="48085"/>
                  </a:lnTo>
                  <a:lnTo>
                    <a:pt x="33322" y="48284"/>
                  </a:lnTo>
                  <a:lnTo>
                    <a:pt x="34183" y="48983"/>
                  </a:lnTo>
                  <a:lnTo>
                    <a:pt x="34545" y="49233"/>
                  </a:lnTo>
                  <a:lnTo>
                    <a:pt x="34844" y="49445"/>
                  </a:lnTo>
                  <a:lnTo>
                    <a:pt x="35406" y="49819"/>
                  </a:lnTo>
                  <a:lnTo>
                    <a:pt x="34882" y="49395"/>
                  </a:lnTo>
                  <a:lnTo>
                    <a:pt x="34607" y="49158"/>
                  </a:lnTo>
                  <a:lnTo>
                    <a:pt x="34270" y="48871"/>
                  </a:lnTo>
                  <a:lnTo>
                    <a:pt x="33484" y="48122"/>
                  </a:lnTo>
                  <a:lnTo>
                    <a:pt x="33259" y="47898"/>
                  </a:lnTo>
                  <a:lnTo>
                    <a:pt x="33022" y="47660"/>
                  </a:lnTo>
                  <a:lnTo>
                    <a:pt x="32535" y="47149"/>
                  </a:lnTo>
                  <a:lnTo>
                    <a:pt x="32286" y="46874"/>
                  </a:lnTo>
                  <a:lnTo>
                    <a:pt x="32011" y="46587"/>
                  </a:lnTo>
                  <a:lnTo>
                    <a:pt x="31475" y="45963"/>
                  </a:lnTo>
                  <a:lnTo>
                    <a:pt x="30901" y="45302"/>
                  </a:lnTo>
                  <a:lnTo>
                    <a:pt x="30314" y="44578"/>
                  </a:lnTo>
                  <a:lnTo>
                    <a:pt x="29690" y="43817"/>
                  </a:lnTo>
                  <a:lnTo>
                    <a:pt x="29066" y="43005"/>
                  </a:lnTo>
                  <a:lnTo>
                    <a:pt x="28405" y="42157"/>
                  </a:lnTo>
                  <a:lnTo>
                    <a:pt x="27756" y="41258"/>
                  </a:lnTo>
                  <a:lnTo>
                    <a:pt x="27069" y="40335"/>
                  </a:lnTo>
                  <a:lnTo>
                    <a:pt x="26383" y="39361"/>
                  </a:lnTo>
                  <a:lnTo>
                    <a:pt x="25684" y="38375"/>
                  </a:lnTo>
                  <a:lnTo>
                    <a:pt x="24973" y="37340"/>
                  </a:lnTo>
                  <a:lnTo>
                    <a:pt x="23525" y="35206"/>
                  </a:lnTo>
                  <a:lnTo>
                    <a:pt x="23525" y="35156"/>
                  </a:lnTo>
                  <a:lnTo>
                    <a:pt x="23525" y="35056"/>
                  </a:lnTo>
                  <a:lnTo>
                    <a:pt x="23562" y="34744"/>
                  </a:lnTo>
                  <a:lnTo>
                    <a:pt x="23737" y="33633"/>
                  </a:lnTo>
                  <a:lnTo>
                    <a:pt x="23849" y="32884"/>
                  </a:lnTo>
                  <a:lnTo>
                    <a:pt x="23974" y="32023"/>
                  </a:lnTo>
                  <a:lnTo>
                    <a:pt x="24087" y="31050"/>
                  </a:lnTo>
                  <a:lnTo>
                    <a:pt x="24199" y="30002"/>
                  </a:lnTo>
                  <a:lnTo>
                    <a:pt x="24236" y="29452"/>
                  </a:lnTo>
                  <a:lnTo>
                    <a:pt x="24274" y="28878"/>
                  </a:lnTo>
                  <a:lnTo>
                    <a:pt x="24311" y="28304"/>
                  </a:lnTo>
                  <a:lnTo>
                    <a:pt x="24324" y="27705"/>
                  </a:lnTo>
                  <a:lnTo>
                    <a:pt x="24336" y="27106"/>
                  </a:lnTo>
                  <a:lnTo>
                    <a:pt x="24336" y="26495"/>
                  </a:lnTo>
                  <a:lnTo>
                    <a:pt x="24324" y="25883"/>
                  </a:lnTo>
                  <a:lnTo>
                    <a:pt x="24286" y="25259"/>
                  </a:lnTo>
                  <a:lnTo>
                    <a:pt x="24236" y="24648"/>
                  </a:lnTo>
                  <a:lnTo>
                    <a:pt x="24174" y="24024"/>
                  </a:lnTo>
                  <a:lnTo>
                    <a:pt x="24099" y="23400"/>
                  </a:lnTo>
                  <a:lnTo>
                    <a:pt x="23999" y="22788"/>
                  </a:lnTo>
                  <a:lnTo>
                    <a:pt x="23874" y="22177"/>
                  </a:lnTo>
                  <a:lnTo>
                    <a:pt x="23725" y="21578"/>
                  </a:lnTo>
                  <a:lnTo>
                    <a:pt x="23562" y="20991"/>
                  </a:lnTo>
                  <a:lnTo>
                    <a:pt x="23375" y="20405"/>
                  </a:lnTo>
                  <a:lnTo>
                    <a:pt x="23438" y="20829"/>
                  </a:lnTo>
                  <a:lnTo>
                    <a:pt x="23488" y="21278"/>
                  </a:lnTo>
                  <a:lnTo>
                    <a:pt x="23513" y="21753"/>
                  </a:lnTo>
                  <a:lnTo>
                    <a:pt x="23537" y="22239"/>
                  </a:lnTo>
                  <a:lnTo>
                    <a:pt x="23550" y="22726"/>
                  </a:lnTo>
                  <a:lnTo>
                    <a:pt x="23537" y="23238"/>
                  </a:lnTo>
                  <a:lnTo>
                    <a:pt x="23525" y="23762"/>
                  </a:lnTo>
                  <a:lnTo>
                    <a:pt x="23500" y="24273"/>
                  </a:lnTo>
                  <a:lnTo>
                    <a:pt x="23475" y="24810"/>
                  </a:lnTo>
                  <a:lnTo>
                    <a:pt x="23425" y="25334"/>
                  </a:lnTo>
                  <a:lnTo>
                    <a:pt x="23325" y="26395"/>
                  </a:lnTo>
                  <a:lnTo>
                    <a:pt x="23201" y="27431"/>
                  </a:lnTo>
                  <a:lnTo>
                    <a:pt x="23051" y="28442"/>
                  </a:lnTo>
                  <a:lnTo>
                    <a:pt x="22901" y="29390"/>
                  </a:lnTo>
                  <a:lnTo>
                    <a:pt x="22739" y="30264"/>
                  </a:lnTo>
                  <a:lnTo>
                    <a:pt x="22577" y="31050"/>
                  </a:lnTo>
                  <a:lnTo>
                    <a:pt x="22439" y="31724"/>
                  </a:lnTo>
                  <a:lnTo>
                    <a:pt x="22302" y="32273"/>
                  </a:lnTo>
                  <a:lnTo>
                    <a:pt x="22190" y="32672"/>
                  </a:lnTo>
                  <a:lnTo>
                    <a:pt x="22115" y="32909"/>
                  </a:lnTo>
                  <a:lnTo>
                    <a:pt x="22090" y="32972"/>
                  </a:lnTo>
                  <a:lnTo>
                    <a:pt x="22065" y="32972"/>
                  </a:lnTo>
                  <a:lnTo>
                    <a:pt x="20592" y="30676"/>
                  </a:lnTo>
                  <a:lnTo>
                    <a:pt x="19120" y="28317"/>
                  </a:lnTo>
                  <a:lnTo>
                    <a:pt x="18383" y="27131"/>
                  </a:lnTo>
                  <a:lnTo>
                    <a:pt x="17647" y="25933"/>
                  </a:lnTo>
                  <a:lnTo>
                    <a:pt x="16923" y="24735"/>
                  </a:lnTo>
                  <a:lnTo>
                    <a:pt x="16199" y="23537"/>
                  </a:lnTo>
                  <a:lnTo>
                    <a:pt x="14764" y="21153"/>
                  </a:lnTo>
                  <a:lnTo>
                    <a:pt x="13379" y="18795"/>
                  </a:lnTo>
                  <a:lnTo>
                    <a:pt x="13366" y="18720"/>
                  </a:lnTo>
                  <a:lnTo>
                    <a:pt x="13354" y="18595"/>
                  </a:lnTo>
                  <a:lnTo>
                    <a:pt x="13366" y="18171"/>
                  </a:lnTo>
                  <a:lnTo>
                    <a:pt x="13416" y="17559"/>
                  </a:lnTo>
                  <a:lnTo>
                    <a:pt x="13479" y="16761"/>
                  </a:lnTo>
                  <a:lnTo>
                    <a:pt x="13641" y="14751"/>
                  </a:lnTo>
                  <a:lnTo>
                    <a:pt x="13716" y="13591"/>
                  </a:lnTo>
                  <a:lnTo>
                    <a:pt x="13791" y="12368"/>
                  </a:lnTo>
                  <a:lnTo>
                    <a:pt x="13841" y="11107"/>
                  </a:lnTo>
                  <a:lnTo>
                    <a:pt x="13853" y="10458"/>
                  </a:lnTo>
                  <a:lnTo>
                    <a:pt x="13853" y="9822"/>
                  </a:lnTo>
                  <a:lnTo>
                    <a:pt x="13853" y="9185"/>
                  </a:lnTo>
                  <a:lnTo>
                    <a:pt x="13841" y="8561"/>
                  </a:lnTo>
                  <a:lnTo>
                    <a:pt x="13828" y="7937"/>
                  </a:lnTo>
                  <a:lnTo>
                    <a:pt x="13791" y="7326"/>
                  </a:lnTo>
                  <a:lnTo>
                    <a:pt x="13741" y="6739"/>
                  </a:lnTo>
                  <a:lnTo>
                    <a:pt x="13691" y="6165"/>
                  </a:lnTo>
                  <a:lnTo>
                    <a:pt x="13616" y="5629"/>
                  </a:lnTo>
                  <a:lnTo>
                    <a:pt x="13516" y="5105"/>
                  </a:lnTo>
                  <a:lnTo>
                    <a:pt x="13416" y="4618"/>
                  </a:lnTo>
                  <a:lnTo>
                    <a:pt x="13292" y="4156"/>
                  </a:lnTo>
                  <a:lnTo>
                    <a:pt x="13217" y="3944"/>
                  </a:lnTo>
                  <a:lnTo>
                    <a:pt x="13154" y="3744"/>
                  </a:lnTo>
                  <a:lnTo>
                    <a:pt x="13067" y="3545"/>
                  </a:lnTo>
                  <a:lnTo>
                    <a:pt x="12992" y="3357"/>
                  </a:lnTo>
                  <a:lnTo>
                    <a:pt x="13029" y="3470"/>
                  </a:lnTo>
                  <a:lnTo>
                    <a:pt x="13067" y="3595"/>
                  </a:lnTo>
                  <a:lnTo>
                    <a:pt x="13129" y="3869"/>
                  </a:lnTo>
                  <a:lnTo>
                    <a:pt x="13179" y="4194"/>
                  </a:lnTo>
                  <a:lnTo>
                    <a:pt x="13217" y="4555"/>
                  </a:lnTo>
                  <a:lnTo>
                    <a:pt x="13242" y="4967"/>
                  </a:lnTo>
                  <a:lnTo>
                    <a:pt x="13254" y="5404"/>
                  </a:lnTo>
                  <a:lnTo>
                    <a:pt x="13254" y="5878"/>
                  </a:lnTo>
                  <a:lnTo>
                    <a:pt x="13242" y="6377"/>
                  </a:lnTo>
                  <a:lnTo>
                    <a:pt x="13229" y="6889"/>
                  </a:lnTo>
                  <a:lnTo>
                    <a:pt x="13204" y="7426"/>
                  </a:lnTo>
                  <a:lnTo>
                    <a:pt x="13129" y="8549"/>
                  </a:lnTo>
                  <a:lnTo>
                    <a:pt x="13029" y="9710"/>
                  </a:lnTo>
                  <a:lnTo>
                    <a:pt x="12917" y="10858"/>
                  </a:lnTo>
                  <a:lnTo>
                    <a:pt x="12780" y="11981"/>
                  </a:lnTo>
                  <a:lnTo>
                    <a:pt x="12643" y="13042"/>
                  </a:lnTo>
                  <a:lnTo>
                    <a:pt x="12505" y="14028"/>
                  </a:lnTo>
                  <a:lnTo>
                    <a:pt x="12381" y="14876"/>
                  </a:lnTo>
                  <a:lnTo>
                    <a:pt x="12256" y="15588"/>
                  </a:lnTo>
                  <a:lnTo>
                    <a:pt x="12156" y="16112"/>
                  </a:lnTo>
                  <a:lnTo>
                    <a:pt x="12106" y="16299"/>
                  </a:lnTo>
                  <a:lnTo>
                    <a:pt x="12069" y="16424"/>
                  </a:lnTo>
                  <a:lnTo>
                    <a:pt x="12044" y="16486"/>
                  </a:lnTo>
                  <a:lnTo>
                    <a:pt x="12031" y="16499"/>
                  </a:lnTo>
                  <a:lnTo>
                    <a:pt x="12019" y="16499"/>
                  </a:lnTo>
                  <a:lnTo>
                    <a:pt x="9485" y="12118"/>
                  </a:lnTo>
                  <a:lnTo>
                    <a:pt x="7239" y="8187"/>
                  </a:lnTo>
                  <a:lnTo>
                    <a:pt x="5342" y="4842"/>
                  </a:lnTo>
                  <a:lnTo>
                    <a:pt x="3894" y="2272"/>
                  </a:lnTo>
                  <a:lnTo>
                    <a:pt x="2983" y="599"/>
                  </a:lnTo>
                  <a:lnTo>
                    <a:pt x="2746" y="163"/>
                  </a:lnTo>
                  <a:lnTo>
                    <a:pt x="267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52"/>
          <p:cNvGrpSpPr/>
          <p:nvPr/>
        </p:nvGrpSpPr>
        <p:grpSpPr>
          <a:xfrm>
            <a:off x="6963761" y="603241"/>
            <a:ext cx="1453166" cy="1095788"/>
            <a:chOff x="5249585" y="-652660"/>
            <a:chExt cx="2127622" cy="1443917"/>
          </a:xfrm>
        </p:grpSpPr>
        <p:sp>
          <p:nvSpPr>
            <p:cNvPr id="505" name="Google Shape;505;p52"/>
            <p:cNvSpPr/>
            <p:nvPr/>
          </p:nvSpPr>
          <p:spPr>
            <a:xfrm>
              <a:off x="5249585" y="-652660"/>
              <a:ext cx="1061225" cy="684050"/>
            </a:xfrm>
            <a:custGeom>
              <a:rect b="b" l="l" r="r" t="t"/>
              <a:pathLst>
                <a:path extrusionOk="0" h="27362" w="42449">
                  <a:moveTo>
                    <a:pt x="17128" y="0"/>
                  </a:moveTo>
                  <a:lnTo>
                    <a:pt x="16549" y="55"/>
                  </a:lnTo>
                  <a:lnTo>
                    <a:pt x="16025" y="111"/>
                  </a:lnTo>
                  <a:lnTo>
                    <a:pt x="15474" y="221"/>
                  </a:lnTo>
                  <a:lnTo>
                    <a:pt x="14950" y="331"/>
                  </a:lnTo>
                  <a:lnTo>
                    <a:pt x="14425" y="497"/>
                  </a:lnTo>
                  <a:lnTo>
                    <a:pt x="13901" y="662"/>
                  </a:lnTo>
                  <a:lnTo>
                    <a:pt x="13405" y="855"/>
                  </a:lnTo>
                  <a:lnTo>
                    <a:pt x="12936" y="1076"/>
                  </a:lnTo>
                  <a:lnTo>
                    <a:pt x="12467" y="1297"/>
                  </a:lnTo>
                  <a:lnTo>
                    <a:pt x="11998" y="1572"/>
                  </a:lnTo>
                  <a:lnTo>
                    <a:pt x="11557" y="1848"/>
                  </a:lnTo>
                  <a:lnTo>
                    <a:pt x="11116" y="2152"/>
                  </a:lnTo>
                  <a:lnTo>
                    <a:pt x="10702" y="2483"/>
                  </a:lnTo>
                  <a:lnTo>
                    <a:pt x="10316" y="2814"/>
                  </a:lnTo>
                  <a:lnTo>
                    <a:pt x="9930" y="3200"/>
                  </a:lnTo>
                  <a:lnTo>
                    <a:pt x="9571" y="3558"/>
                  </a:lnTo>
                  <a:lnTo>
                    <a:pt x="9212" y="3972"/>
                  </a:lnTo>
                  <a:lnTo>
                    <a:pt x="8881" y="4386"/>
                  </a:lnTo>
                  <a:lnTo>
                    <a:pt x="8578" y="4800"/>
                  </a:lnTo>
                  <a:lnTo>
                    <a:pt x="8302" y="5241"/>
                  </a:lnTo>
                  <a:lnTo>
                    <a:pt x="8026" y="5710"/>
                  </a:lnTo>
                  <a:lnTo>
                    <a:pt x="7778" y="6179"/>
                  </a:lnTo>
                  <a:lnTo>
                    <a:pt x="7558" y="6648"/>
                  </a:lnTo>
                  <a:lnTo>
                    <a:pt x="7364" y="7144"/>
                  </a:lnTo>
                  <a:lnTo>
                    <a:pt x="7171" y="7668"/>
                  </a:lnTo>
                  <a:lnTo>
                    <a:pt x="7033" y="8165"/>
                  </a:lnTo>
                  <a:lnTo>
                    <a:pt x="6896" y="8716"/>
                  </a:lnTo>
                  <a:lnTo>
                    <a:pt x="6813" y="9240"/>
                  </a:lnTo>
                  <a:lnTo>
                    <a:pt x="6730" y="9792"/>
                  </a:lnTo>
                  <a:lnTo>
                    <a:pt x="6675" y="10344"/>
                  </a:lnTo>
                  <a:lnTo>
                    <a:pt x="6675" y="10923"/>
                  </a:lnTo>
                  <a:lnTo>
                    <a:pt x="5958" y="11061"/>
                  </a:lnTo>
                  <a:lnTo>
                    <a:pt x="5296" y="11254"/>
                  </a:lnTo>
                  <a:lnTo>
                    <a:pt x="4634" y="11502"/>
                  </a:lnTo>
                  <a:lnTo>
                    <a:pt x="4027" y="11805"/>
                  </a:lnTo>
                  <a:lnTo>
                    <a:pt x="3448" y="12164"/>
                  </a:lnTo>
                  <a:lnTo>
                    <a:pt x="2896" y="12578"/>
                  </a:lnTo>
                  <a:lnTo>
                    <a:pt x="2372" y="13019"/>
                  </a:lnTo>
                  <a:lnTo>
                    <a:pt x="1903" y="13515"/>
                  </a:lnTo>
                  <a:lnTo>
                    <a:pt x="1489" y="14067"/>
                  </a:lnTo>
                  <a:lnTo>
                    <a:pt x="1103" y="14619"/>
                  </a:lnTo>
                  <a:lnTo>
                    <a:pt x="772" y="15226"/>
                  </a:lnTo>
                  <a:lnTo>
                    <a:pt x="497" y="15860"/>
                  </a:lnTo>
                  <a:lnTo>
                    <a:pt x="276" y="16522"/>
                  </a:lnTo>
                  <a:lnTo>
                    <a:pt x="110" y="17211"/>
                  </a:lnTo>
                  <a:lnTo>
                    <a:pt x="28" y="17929"/>
                  </a:lnTo>
                  <a:lnTo>
                    <a:pt x="0" y="18287"/>
                  </a:lnTo>
                  <a:lnTo>
                    <a:pt x="0" y="18673"/>
                  </a:lnTo>
                  <a:lnTo>
                    <a:pt x="0" y="19059"/>
                  </a:lnTo>
                  <a:lnTo>
                    <a:pt x="28" y="19473"/>
                  </a:lnTo>
                  <a:lnTo>
                    <a:pt x="83" y="19859"/>
                  </a:lnTo>
                  <a:lnTo>
                    <a:pt x="138" y="20246"/>
                  </a:lnTo>
                  <a:lnTo>
                    <a:pt x="248" y="20632"/>
                  </a:lnTo>
                  <a:lnTo>
                    <a:pt x="331" y="20990"/>
                  </a:lnTo>
                  <a:lnTo>
                    <a:pt x="469" y="21349"/>
                  </a:lnTo>
                  <a:lnTo>
                    <a:pt x="607" y="21707"/>
                  </a:lnTo>
                  <a:lnTo>
                    <a:pt x="772" y="22066"/>
                  </a:lnTo>
                  <a:lnTo>
                    <a:pt x="938" y="22397"/>
                  </a:lnTo>
                  <a:lnTo>
                    <a:pt x="1131" y="22728"/>
                  </a:lnTo>
                  <a:lnTo>
                    <a:pt x="1324" y="23059"/>
                  </a:lnTo>
                  <a:lnTo>
                    <a:pt x="1545" y="23362"/>
                  </a:lnTo>
                  <a:lnTo>
                    <a:pt x="1793" y="23666"/>
                  </a:lnTo>
                  <a:lnTo>
                    <a:pt x="2041" y="23942"/>
                  </a:lnTo>
                  <a:lnTo>
                    <a:pt x="2289" y="24217"/>
                  </a:lnTo>
                  <a:lnTo>
                    <a:pt x="2565" y="24466"/>
                  </a:lnTo>
                  <a:lnTo>
                    <a:pt x="2841" y="24714"/>
                  </a:lnTo>
                  <a:lnTo>
                    <a:pt x="3144" y="24962"/>
                  </a:lnTo>
                  <a:lnTo>
                    <a:pt x="3448" y="25183"/>
                  </a:lnTo>
                  <a:lnTo>
                    <a:pt x="3779" y="25376"/>
                  </a:lnTo>
                  <a:lnTo>
                    <a:pt x="4110" y="25569"/>
                  </a:lnTo>
                  <a:lnTo>
                    <a:pt x="4441" y="25734"/>
                  </a:lnTo>
                  <a:lnTo>
                    <a:pt x="4772" y="25900"/>
                  </a:lnTo>
                  <a:lnTo>
                    <a:pt x="5130" y="26038"/>
                  </a:lnTo>
                  <a:lnTo>
                    <a:pt x="5516" y="26148"/>
                  </a:lnTo>
                  <a:lnTo>
                    <a:pt x="5875" y="26258"/>
                  </a:lnTo>
                  <a:lnTo>
                    <a:pt x="6261" y="26341"/>
                  </a:lnTo>
                  <a:lnTo>
                    <a:pt x="6647" y="26424"/>
                  </a:lnTo>
                  <a:lnTo>
                    <a:pt x="7033" y="26479"/>
                  </a:lnTo>
                  <a:lnTo>
                    <a:pt x="7447" y="26507"/>
                  </a:lnTo>
                  <a:lnTo>
                    <a:pt x="7833" y="26507"/>
                  </a:lnTo>
                  <a:lnTo>
                    <a:pt x="8440" y="26479"/>
                  </a:lnTo>
                  <a:lnTo>
                    <a:pt x="8992" y="26424"/>
                  </a:lnTo>
                  <a:lnTo>
                    <a:pt x="9571" y="26314"/>
                  </a:lnTo>
                  <a:lnTo>
                    <a:pt x="10123" y="26176"/>
                  </a:lnTo>
                  <a:lnTo>
                    <a:pt x="10647" y="26010"/>
                  </a:lnTo>
                  <a:lnTo>
                    <a:pt x="11143" y="25790"/>
                  </a:lnTo>
                  <a:lnTo>
                    <a:pt x="11640" y="25514"/>
                  </a:lnTo>
                  <a:lnTo>
                    <a:pt x="12109" y="25238"/>
                  </a:lnTo>
                  <a:lnTo>
                    <a:pt x="12826" y="25707"/>
                  </a:lnTo>
                  <a:lnTo>
                    <a:pt x="13570" y="26120"/>
                  </a:lnTo>
                  <a:lnTo>
                    <a:pt x="13929" y="26314"/>
                  </a:lnTo>
                  <a:lnTo>
                    <a:pt x="14343" y="26507"/>
                  </a:lnTo>
                  <a:lnTo>
                    <a:pt x="14729" y="26645"/>
                  </a:lnTo>
                  <a:lnTo>
                    <a:pt x="15143" y="26810"/>
                  </a:lnTo>
                  <a:lnTo>
                    <a:pt x="15556" y="26920"/>
                  </a:lnTo>
                  <a:lnTo>
                    <a:pt x="15970" y="27031"/>
                  </a:lnTo>
                  <a:lnTo>
                    <a:pt x="16384" y="27141"/>
                  </a:lnTo>
                  <a:lnTo>
                    <a:pt x="16825" y="27224"/>
                  </a:lnTo>
                  <a:lnTo>
                    <a:pt x="17266" y="27279"/>
                  </a:lnTo>
                  <a:lnTo>
                    <a:pt x="17708" y="27334"/>
                  </a:lnTo>
                  <a:lnTo>
                    <a:pt x="18149" y="27362"/>
                  </a:lnTo>
                  <a:lnTo>
                    <a:pt x="19197" y="27362"/>
                  </a:lnTo>
                  <a:lnTo>
                    <a:pt x="19749" y="27307"/>
                  </a:lnTo>
                  <a:lnTo>
                    <a:pt x="20328" y="27224"/>
                  </a:lnTo>
                  <a:lnTo>
                    <a:pt x="20880" y="27141"/>
                  </a:lnTo>
                  <a:lnTo>
                    <a:pt x="21431" y="27003"/>
                  </a:lnTo>
                  <a:lnTo>
                    <a:pt x="21955" y="26838"/>
                  </a:lnTo>
                  <a:lnTo>
                    <a:pt x="22479" y="26672"/>
                  </a:lnTo>
                  <a:lnTo>
                    <a:pt x="23003" y="26451"/>
                  </a:lnTo>
                  <a:lnTo>
                    <a:pt x="23500" y="26231"/>
                  </a:lnTo>
                  <a:lnTo>
                    <a:pt x="23969" y="25955"/>
                  </a:lnTo>
                  <a:lnTo>
                    <a:pt x="24438" y="25679"/>
                  </a:lnTo>
                  <a:lnTo>
                    <a:pt x="24879" y="25376"/>
                  </a:lnTo>
                  <a:lnTo>
                    <a:pt x="25320" y="25072"/>
                  </a:lnTo>
                  <a:lnTo>
                    <a:pt x="25762" y="24714"/>
                  </a:lnTo>
                  <a:lnTo>
                    <a:pt x="26148" y="24355"/>
                  </a:lnTo>
                  <a:lnTo>
                    <a:pt x="26534" y="23969"/>
                  </a:lnTo>
                  <a:lnTo>
                    <a:pt x="27058" y="24107"/>
                  </a:lnTo>
                  <a:lnTo>
                    <a:pt x="27610" y="24217"/>
                  </a:lnTo>
                  <a:lnTo>
                    <a:pt x="28134" y="24272"/>
                  </a:lnTo>
                  <a:lnTo>
                    <a:pt x="29265" y="24272"/>
                  </a:lnTo>
                  <a:lnTo>
                    <a:pt x="29816" y="24217"/>
                  </a:lnTo>
                  <a:lnTo>
                    <a:pt x="30340" y="24107"/>
                  </a:lnTo>
                  <a:lnTo>
                    <a:pt x="30864" y="23969"/>
                  </a:lnTo>
                  <a:lnTo>
                    <a:pt x="31388" y="23831"/>
                  </a:lnTo>
                  <a:lnTo>
                    <a:pt x="31857" y="23611"/>
                  </a:lnTo>
                  <a:lnTo>
                    <a:pt x="32354" y="23390"/>
                  </a:lnTo>
                  <a:lnTo>
                    <a:pt x="32795" y="23142"/>
                  </a:lnTo>
                  <a:lnTo>
                    <a:pt x="33209" y="23445"/>
                  </a:lnTo>
                  <a:lnTo>
                    <a:pt x="33623" y="23721"/>
                  </a:lnTo>
                  <a:lnTo>
                    <a:pt x="34064" y="23969"/>
                  </a:lnTo>
                  <a:lnTo>
                    <a:pt x="34533" y="24162"/>
                  </a:lnTo>
                  <a:lnTo>
                    <a:pt x="35029" y="24328"/>
                  </a:lnTo>
                  <a:lnTo>
                    <a:pt x="35526" y="24438"/>
                  </a:lnTo>
                  <a:lnTo>
                    <a:pt x="36050" y="24493"/>
                  </a:lnTo>
                  <a:lnTo>
                    <a:pt x="36601" y="24521"/>
                  </a:lnTo>
                  <a:lnTo>
                    <a:pt x="37181" y="24493"/>
                  </a:lnTo>
                  <a:lnTo>
                    <a:pt x="37760" y="24410"/>
                  </a:lnTo>
                  <a:lnTo>
                    <a:pt x="38339" y="24272"/>
                  </a:lnTo>
                  <a:lnTo>
                    <a:pt x="38863" y="24079"/>
                  </a:lnTo>
                  <a:lnTo>
                    <a:pt x="39387" y="23831"/>
                  </a:lnTo>
                  <a:lnTo>
                    <a:pt x="39856" y="23528"/>
                  </a:lnTo>
                  <a:lnTo>
                    <a:pt x="40325" y="23197"/>
                  </a:lnTo>
                  <a:lnTo>
                    <a:pt x="40739" y="22811"/>
                  </a:lnTo>
                  <a:lnTo>
                    <a:pt x="41125" y="22397"/>
                  </a:lnTo>
                  <a:lnTo>
                    <a:pt x="41456" y="21928"/>
                  </a:lnTo>
                  <a:lnTo>
                    <a:pt x="41732" y="21459"/>
                  </a:lnTo>
                  <a:lnTo>
                    <a:pt x="41980" y="20935"/>
                  </a:lnTo>
                  <a:lnTo>
                    <a:pt x="42201" y="20411"/>
                  </a:lnTo>
                  <a:lnTo>
                    <a:pt x="42338" y="19832"/>
                  </a:lnTo>
                  <a:lnTo>
                    <a:pt x="42421" y="19253"/>
                  </a:lnTo>
                  <a:lnTo>
                    <a:pt x="42449" y="18673"/>
                  </a:lnTo>
                  <a:lnTo>
                    <a:pt x="42421" y="18067"/>
                  </a:lnTo>
                  <a:lnTo>
                    <a:pt x="42338" y="17487"/>
                  </a:lnTo>
                  <a:lnTo>
                    <a:pt x="42201" y="16908"/>
                  </a:lnTo>
                  <a:lnTo>
                    <a:pt x="41980" y="16384"/>
                  </a:lnTo>
                  <a:lnTo>
                    <a:pt x="41732" y="15860"/>
                  </a:lnTo>
                  <a:lnTo>
                    <a:pt x="41456" y="15391"/>
                  </a:lnTo>
                  <a:lnTo>
                    <a:pt x="41125" y="14922"/>
                  </a:lnTo>
                  <a:lnTo>
                    <a:pt x="40739" y="14508"/>
                  </a:lnTo>
                  <a:lnTo>
                    <a:pt x="40325" y="14150"/>
                  </a:lnTo>
                  <a:lnTo>
                    <a:pt x="39856" y="13791"/>
                  </a:lnTo>
                  <a:lnTo>
                    <a:pt x="39387" y="13515"/>
                  </a:lnTo>
                  <a:lnTo>
                    <a:pt x="38863" y="13267"/>
                  </a:lnTo>
                  <a:lnTo>
                    <a:pt x="38339" y="13074"/>
                  </a:lnTo>
                  <a:lnTo>
                    <a:pt x="37760" y="12909"/>
                  </a:lnTo>
                  <a:lnTo>
                    <a:pt x="37181" y="12826"/>
                  </a:lnTo>
                  <a:lnTo>
                    <a:pt x="36601" y="12798"/>
                  </a:lnTo>
                  <a:lnTo>
                    <a:pt x="36215" y="12826"/>
                  </a:lnTo>
                  <a:lnTo>
                    <a:pt x="35829" y="12854"/>
                  </a:lnTo>
                  <a:lnTo>
                    <a:pt x="35581" y="12357"/>
                  </a:lnTo>
                  <a:lnTo>
                    <a:pt x="35277" y="11916"/>
                  </a:lnTo>
                  <a:lnTo>
                    <a:pt x="34974" y="11474"/>
                  </a:lnTo>
                  <a:lnTo>
                    <a:pt x="34615" y="11033"/>
                  </a:lnTo>
                  <a:lnTo>
                    <a:pt x="34229" y="10647"/>
                  </a:lnTo>
                  <a:lnTo>
                    <a:pt x="33843" y="10288"/>
                  </a:lnTo>
                  <a:lnTo>
                    <a:pt x="33402" y="9957"/>
                  </a:lnTo>
                  <a:lnTo>
                    <a:pt x="32961" y="9626"/>
                  </a:lnTo>
                  <a:lnTo>
                    <a:pt x="32492" y="9351"/>
                  </a:lnTo>
                  <a:lnTo>
                    <a:pt x="31995" y="9102"/>
                  </a:lnTo>
                  <a:lnTo>
                    <a:pt x="31471" y="8909"/>
                  </a:lnTo>
                  <a:lnTo>
                    <a:pt x="30947" y="8716"/>
                  </a:lnTo>
                  <a:lnTo>
                    <a:pt x="30423" y="8578"/>
                  </a:lnTo>
                  <a:lnTo>
                    <a:pt x="29844" y="8468"/>
                  </a:lnTo>
                  <a:lnTo>
                    <a:pt x="29292" y="8413"/>
                  </a:lnTo>
                  <a:lnTo>
                    <a:pt x="28713" y="8385"/>
                  </a:lnTo>
                  <a:lnTo>
                    <a:pt x="28382" y="8413"/>
                  </a:lnTo>
                  <a:lnTo>
                    <a:pt x="28272" y="7972"/>
                  </a:lnTo>
                  <a:lnTo>
                    <a:pt x="28134" y="7530"/>
                  </a:lnTo>
                  <a:lnTo>
                    <a:pt x="27968" y="7089"/>
                  </a:lnTo>
                  <a:lnTo>
                    <a:pt x="27803" y="6675"/>
                  </a:lnTo>
                  <a:lnTo>
                    <a:pt x="27610" y="6261"/>
                  </a:lnTo>
                  <a:lnTo>
                    <a:pt x="27417" y="5848"/>
                  </a:lnTo>
                  <a:lnTo>
                    <a:pt x="27196" y="5434"/>
                  </a:lnTo>
                  <a:lnTo>
                    <a:pt x="26948" y="5048"/>
                  </a:lnTo>
                  <a:lnTo>
                    <a:pt x="26699" y="4689"/>
                  </a:lnTo>
                  <a:lnTo>
                    <a:pt x="26424" y="4331"/>
                  </a:lnTo>
                  <a:lnTo>
                    <a:pt x="26148" y="3972"/>
                  </a:lnTo>
                  <a:lnTo>
                    <a:pt x="25844" y="3641"/>
                  </a:lnTo>
                  <a:lnTo>
                    <a:pt x="25541" y="3310"/>
                  </a:lnTo>
                  <a:lnTo>
                    <a:pt x="25210" y="2979"/>
                  </a:lnTo>
                  <a:lnTo>
                    <a:pt x="24879" y="2676"/>
                  </a:lnTo>
                  <a:lnTo>
                    <a:pt x="24548" y="2400"/>
                  </a:lnTo>
                  <a:lnTo>
                    <a:pt x="24189" y="2124"/>
                  </a:lnTo>
                  <a:lnTo>
                    <a:pt x="23803" y="1848"/>
                  </a:lnTo>
                  <a:lnTo>
                    <a:pt x="23417" y="1628"/>
                  </a:lnTo>
                  <a:lnTo>
                    <a:pt x="23031" y="1379"/>
                  </a:lnTo>
                  <a:lnTo>
                    <a:pt x="22645" y="1159"/>
                  </a:lnTo>
                  <a:lnTo>
                    <a:pt x="22231" y="966"/>
                  </a:lnTo>
                  <a:lnTo>
                    <a:pt x="21817" y="800"/>
                  </a:lnTo>
                  <a:lnTo>
                    <a:pt x="21376" y="635"/>
                  </a:lnTo>
                  <a:lnTo>
                    <a:pt x="20935" y="497"/>
                  </a:lnTo>
                  <a:lnTo>
                    <a:pt x="20493" y="359"/>
                  </a:lnTo>
                  <a:lnTo>
                    <a:pt x="20052" y="249"/>
                  </a:lnTo>
                  <a:lnTo>
                    <a:pt x="19583" y="166"/>
                  </a:lnTo>
                  <a:lnTo>
                    <a:pt x="19114" y="83"/>
                  </a:lnTo>
                  <a:lnTo>
                    <a:pt x="18645" y="28"/>
                  </a:lnTo>
                  <a:lnTo>
                    <a:pt x="181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2"/>
            <p:cNvSpPr/>
            <p:nvPr/>
          </p:nvSpPr>
          <p:spPr>
            <a:xfrm>
              <a:off x="6375956" y="171331"/>
              <a:ext cx="1001250" cy="619925"/>
            </a:xfrm>
            <a:custGeom>
              <a:rect b="b" l="l" r="r" t="t"/>
              <a:pathLst>
                <a:path extrusionOk="0" h="24797" w="40050">
                  <a:moveTo>
                    <a:pt x="18232" y="0"/>
                  </a:moveTo>
                  <a:lnTo>
                    <a:pt x="17708" y="28"/>
                  </a:lnTo>
                  <a:lnTo>
                    <a:pt x="17184" y="83"/>
                  </a:lnTo>
                  <a:lnTo>
                    <a:pt x="16687" y="165"/>
                  </a:lnTo>
                  <a:lnTo>
                    <a:pt x="16191" y="276"/>
                  </a:lnTo>
                  <a:lnTo>
                    <a:pt x="15694" y="386"/>
                  </a:lnTo>
                  <a:lnTo>
                    <a:pt x="15198" y="524"/>
                  </a:lnTo>
                  <a:lnTo>
                    <a:pt x="14729" y="662"/>
                  </a:lnTo>
                  <a:lnTo>
                    <a:pt x="14233" y="855"/>
                  </a:lnTo>
                  <a:lnTo>
                    <a:pt x="13791" y="1048"/>
                  </a:lnTo>
                  <a:lnTo>
                    <a:pt x="13322" y="1241"/>
                  </a:lnTo>
                  <a:lnTo>
                    <a:pt x="12881" y="1462"/>
                  </a:lnTo>
                  <a:lnTo>
                    <a:pt x="12467" y="1710"/>
                  </a:lnTo>
                  <a:lnTo>
                    <a:pt x="12026" y="1986"/>
                  </a:lnTo>
                  <a:lnTo>
                    <a:pt x="11612" y="2262"/>
                  </a:lnTo>
                  <a:lnTo>
                    <a:pt x="11226" y="2538"/>
                  </a:lnTo>
                  <a:lnTo>
                    <a:pt x="10840" y="2869"/>
                  </a:lnTo>
                  <a:lnTo>
                    <a:pt x="10454" y="3172"/>
                  </a:lnTo>
                  <a:lnTo>
                    <a:pt x="10095" y="3531"/>
                  </a:lnTo>
                  <a:lnTo>
                    <a:pt x="9737" y="3889"/>
                  </a:lnTo>
                  <a:lnTo>
                    <a:pt x="9406" y="4248"/>
                  </a:lnTo>
                  <a:lnTo>
                    <a:pt x="9102" y="4634"/>
                  </a:lnTo>
                  <a:lnTo>
                    <a:pt x="8799" y="5020"/>
                  </a:lnTo>
                  <a:lnTo>
                    <a:pt x="8496" y="5434"/>
                  </a:lnTo>
                  <a:lnTo>
                    <a:pt x="8220" y="5847"/>
                  </a:lnTo>
                  <a:lnTo>
                    <a:pt x="7971" y="6261"/>
                  </a:lnTo>
                  <a:lnTo>
                    <a:pt x="7723" y="6702"/>
                  </a:lnTo>
                  <a:lnTo>
                    <a:pt x="7503" y="7171"/>
                  </a:lnTo>
                  <a:lnTo>
                    <a:pt x="7309" y="7613"/>
                  </a:lnTo>
                  <a:lnTo>
                    <a:pt x="7116" y="8109"/>
                  </a:lnTo>
                  <a:lnTo>
                    <a:pt x="6951" y="8578"/>
                  </a:lnTo>
                  <a:lnTo>
                    <a:pt x="6813" y="9074"/>
                  </a:lnTo>
                  <a:lnTo>
                    <a:pt x="6151" y="9130"/>
                  </a:lnTo>
                  <a:lnTo>
                    <a:pt x="5489" y="9268"/>
                  </a:lnTo>
                  <a:lnTo>
                    <a:pt x="4882" y="9433"/>
                  </a:lnTo>
                  <a:lnTo>
                    <a:pt x="4275" y="9654"/>
                  </a:lnTo>
                  <a:lnTo>
                    <a:pt x="3696" y="9957"/>
                  </a:lnTo>
                  <a:lnTo>
                    <a:pt x="3145" y="10288"/>
                  </a:lnTo>
                  <a:lnTo>
                    <a:pt x="2648" y="10674"/>
                  </a:lnTo>
                  <a:lnTo>
                    <a:pt x="2152" y="11088"/>
                  </a:lnTo>
                  <a:lnTo>
                    <a:pt x="1738" y="11557"/>
                  </a:lnTo>
                  <a:lnTo>
                    <a:pt x="1324" y="12053"/>
                  </a:lnTo>
                  <a:lnTo>
                    <a:pt x="966" y="12577"/>
                  </a:lnTo>
                  <a:lnTo>
                    <a:pt x="690" y="13157"/>
                  </a:lnTo>
                  <a:lnTo>
                    <a:pt x="414" y="13763"/>
                  </a:lnTo>
                  <a:lnTo>
                    <a:pt x="221" y="14398"/>
                  </a:lnTo>
                  <a:lnTo>
                    <a:pt x="83" y="15032"/>
                  </a:lnTo>
                  <a:lnTo>
                    <a:pt x="0" y="15722"/>
                  </a:lnTo>
                  <a:lnTo>
                    <a:pt x="0" y="16080"/>
                  </a:lnTo>
                  <a:lnTo>
                    <a:pt x="0" y="16466"/>
                  </a:lnTo>
                  <a:lnTo>
                    <a:pt x="28" y="16825"/>
                  </a:lnTo>
                  <a:lnTo>
                    <a:pt x="55" y="17156"/>
                  </a:lnTo>
                  <a:lnTo>
                    <a:pt x="111" y="17515"/>
                  </a:lnTo>
                  <a:lnTo>
                    <a:pt x="193" y="17873"/>
                  </a:lnTo>
                  <a:lnTo>
                    <a:pt x="276" y="18204"/>
                  </a:lnTo>
                  <a:lnTo>
                    <a:pt x="386" y="18535"/>
                  </a:lnTo>
                  <a:lnTo>
                    <a:pt x="497" y="18866"/>
                  </a:lnTo>
                  <a:lnTo>
                    <a:pt x="635" y="19170"/>
                  </a:lnTo>
                  <a:lnTo>
                    <a:pt x="800" y="19501"/>
                  </a:lnTo>
                  <a:lnTo>
                    <a:pt x="966" y="19804"/>
                  </a:lnTo>
                  <a:lnTo>
                    <a:pt x="1324" y="20383"/>
                  </a:lnTo>
                  <a:lnTo>
                    <a:pt x="1765" y="20907"/>
                  </a:lnTo>
                  <a:lnTo>
                    <a:pt x="2234" y="21404"/>
                  </a:lnTo>
                  <a:lnTo>
                    <a:pt x="2758" y="21845"/>
                  </a:lnTo>
                  <a:lnTo>
                    <a:pt x="3034" y="22066"/>
                  </a:lnTo>
                  <a:lnTo>
                    <a:pt x="3310" y="22259"/>
                  </a:lnTo>
                  <a:lnTo>
                    <a:pt x="3613" y="22424"/>
                  </a:lnTo>
                  <a:lnTo>
                    <a:pt x="3917" y="22590"/>
                  </a:lnTo>
                  <a:lnTo>
                    <a:pt x="4220" y="22755"/>
                  </a:lnTo>
                  <a:lnTo>
                    <a:pt x="4551" y="22866"/>
                  </a:lnTo>
                  <a:lnTo>
                    <a:pt x="4882" y="23003"/>
                  </a:lnTo>
                  <a:lnTo>
                    <a:pt x="5213" y="23114"/>
                  </a:lnTo>
                  <a:lnTo>
                    <a:pt x="5572" y="23197"/>
                  </a:lnTo>
                  <a:lnTo>
                    <a:pt x="5930" y="23252"/>
                  </a:lnTo>
                  <a:lnTo>
                    <a:pt x="6289" y="23307"/>
                  </a:lnTo>
                  <a:lnTo>
                    <a:pt x="6648" y="23334"/>
                  </a:lnTo>
                  <a:lnTo>
                    <a:pt x="7144" y="23362"/>
                  </a:lnTo>
                  <a:lnTo>
                    <a:pt x="7696" y="23334"/>
                  </a:lnTo>
                  <a:lnTo>
                    <a:pt x="8220" y="23279"/>
                  </a:lnTo>
                  <a:lnTo>
                    <a:pt x="8744" y="23169"/>
                  </a:lnTo>
                  <a:lnTo>
                    <a:pt x="9240" y="23031"/>
                  </a:lnTo>
                  <a:lnTo>
                    <a:pt x="9737" y="22866"/>
                  </a:lnTo>
                  <a:lnTo>
                    <a:pt x="10206" y="22672"/>
                  </a:lnTo>
                  <a:lnTo>
                    <a:pt x="10674" y="22424"/>
                  </a:lnTo>
                  <a:lnTo>
                    <a:pt x="11116" y="22148"/>
                  </a:lnTo>
                  <a:lnTo>
                    <a:pt x="11833" y="22700"/>
                  </a:lnTo>
                  <a:lnTo>
                    <a:pt x="12219" y="22921"/>
                  </a:lnTo>
                  <a:lnTo>
                    <a:pt x="12605" y="23169"/>
                  </a:lnTo>
                  <a:lnTo>
                    <a:pt x="12991" y="23390"/>
                  </a:lnTo>
                  <a:lnTo>
                    <a:pt x="13405" y="23583"/>
                  </a:lnTo>
                  <a:lnTo>
                    <a:pt x="13819" y="23776"/>
                  </a:lnTo>
                  <a:lnTo>
                    <a:pt x="14260" y="23941"/>
                  </a:lnTo>
                  <a:lnTo>
                    <a:pt x="14674" y="24107"/>
                  </a:lnTo>
                  <a:lnTo>
                    <a:pt x="15115" y="24245"/>
                  </a:lnTo>
                  <a:lnTo>
                    <a:pt x="15557" y="24383"/>
                  </a:lnTo>
                  <a:lnTo>
                    <a:pt x="16025" y="24493"/>
                  </a:lnTo>
                  <a:lnTo>
                    <a:pt x="16494" y="24603"/>
                  </a:lnTo>
                  <a:lnTo>
                    <a:pt x="16963" y="24658"/>
                  </a:lnTo>
                  <a:lnTo>
                    <a:pt x="17432" y="24741"/>
                  </a:lnTo>
                  <a:lnTo>
                    <a:pt x="17901" y="24769"/>
                  </a:lnTo>
                  <a:lnTo>
                    <a:pt x="18784" y="24796"/>
                  </a:lnTo>
                  <a:lnTo>
                    <a:pt x="19335" y="24796"/>
                  </a:lnTo>
                  <a:lnTo>
                    <a:pt x="19914" y="24741"/>
                  </a:lnTo>
                  <a:lnTo>
                    <a:pt x="20466" y="24686"/>
                  </a:lnTo>
                  <a:lnTo>
                    <a:pt x="21018" y="24603"/>
                  </a:lnTo>
                  <a:lnTo>
                    <a:pt x="21542" y="24493"/>
                  </a:lnTo>
                  <a:lnTo>
                    <a:pt x="22093" y="24355"/>
                  </a:lnTo>
                  <a:lnTo>
                    <a:pt x="22618" y="24189"/>
                  </a:lnTo>
                  <a:lnTo>
                    <a:pt x="23114" y="23996"/>
                  </a:lnTo>
                  <a:lnTo>
                    <a:pt x="23638" y="23803"/>
                  </a:lnTo>
                  <a:lnTo>
                    <a:pt x="24135" y="23583"/>
                  </a:lnTo>
                  <a:lnTo>
                    <a:pt x="24603" y="23334"/>
                  </a:lnTo>
                  <a:lnTo>
                    <a:pt x="25072" y="23059"/>
                  </a:lnTo>
                  <a:lnTo>
                    <a:pt x="25541" y="22783"/>
                  </a:lnTo>
                  <a:lnTo>
                    <a:pt x="25983" y="22479"/>
                  </a:lnTo>
                  <a:lnTo>
                    <a:pt x="26424" y="22148"/>
                  </a:lnTo>
                  <a:lnTo>
                    <a:pt x="26838" y="21817"/>
                  </a:lnTo>
                  <a:lnTo>
                    <a:pt x="27306" y="22176"/>
                  </a:lnTo>
                  <a:lnTo>
                    <a:pt x="27831" y="22507"/>
                  </a:lnTo>
                  <a:lnTo>
                    <a:pt x="28355" y="22810"/>
                  </a:lnTo>
                  <a:lnTo>
                    <a:pt x="28934" y="23059"/>
                  </a:lnTo>
                  <a:lnTo>
                    <a:pt x="29513" y="23252"/>
                  </a:lnTo>
                  <a:lnTo>
                    <a:pt x="30120" y="23417"/>
                  </a:lnTo>
                  <a:lnTo>
                    <a:pt x="30754" y="23555"/>
                  </a:lnTo>
                  <a:lnTo>
                    <a:pt x="31389" y="23610"/>
                  </a:lnTo>
                  <a:lnTo>
                    <a:pt x="31940" y="23638"/>
                  </a:lnTo>
                  <a:lnTo>
                    <a:pt x="32354" y="23610"/>
                  </a:lnTo>
                  <a:lnTo>
                    <a:pt x="32740" y="23583"/>
                  </a:lnTo>
                  <a:lnTo>
                    <a:pt x="33126" y="23555"/>
                  </a:lnTo>
                  <a:lnTo>
                    <a:pt x="33512" y="23472"/>
                  </a:lnTo>
                  <a:lnTo>
                    <a:pt x="33871" y="23390"/>
                  </a:lnTo>
                  <a:lnTo>
                    <a:pt x="34230" y="23307"/>
                  </a:lnTo>
                  <a:lnTo>
                    <a:pt x="34616" y="23197"/>
                  </a:lnTo>
                  <a:lnTo>
                    <a:pt x="34947" y="23059"/>
                  </a:lnTo>
                  <a:lnTo>
                    <a:pt x="35305" y="22893"/>
                  </a:lnTo>
                  <a:lnTo>
                    <a:pt x="35636" y="22728"/>
                  </a:lnTo>
                  <a:lnTo>
                    <a:pt x="35967" y="22562"/>
                  </a:lnTo>
                  <a:lnTo>
                    <a:pt x="36298" y="22369"/>
                  </a:lnTo>
                  <a:lnTo>
                    <a:pt x="36602" y="22148"/>
                  </a:lnTo>
                  <a:lnTo>
                    <a:pt x="36905" y="21928"/>
                  </a:lnTo>
                  <a:lnTo>
                    <a:pt x="37181" y="21707"/>
                  </a:lnTo>
                  <a:lnTo>
                    <a:pt x="37484" y="21459"/>
                  </a:lnTo>
                  <a:lnTo>
                    <a:pt x="37732" y="21183"/>
                  </a:lnTo>
                  <a:lnTo>
                    <a:pt x="37981" y="20935"/>
                  </a:lnTo>
                  <a:lnTo>
                    <a:pt x="38229" y="20631"/>
                  </a:lnTo>
                  <a:lnTo>
                    <a:pt x="38477" y="20356"/>
                  </a:lnTo>
                  <a:lnTo>
                    <a:pt x="38670" y="20025"/>
                  </a:lnTo>
                  <a:lnTo>
                    <a:pt x="38891" y="19721"/>
                  </a:lnTo>
                  <a:lnTo>
                    <a:pt x="39084" y="19390"/>
                  </a:lnTo>
                  <a:lnTo>
                    <a:pt x="39249" y="19059"/>
                  </a:lnTo>
                  <a:lnTo>
                    <a:pt x="39415" y="18701"/>
                  </a:lnTo>
                  <a:lnTo>
                    <a:pt x="39553" y="18370"/>
                  </a:lnTo>
                  <a:lnTo>
                    <a:pt x="39663" y="17983"/>
                  </a:lnTo>
                  <a:lnTo>
                    <a:pt x="39774" y="17625"/>
                  </a:lnTo>
                  <a:lnTo>
                    <a:pt x="39884" y="17239"/>
                  </a:lnTo>
                  <a:lnTo>
                    <a:pt x="39939" y="16853"/>
                  </a:lnTo>
                  <a:lnTo>
                    <a:pt x="39994" y="16466"/>
                  </a:lnTo>
                  <a:lnTo>
                    <a:pt x="40049" y="16080"/>
                  </a:lnTo>
                  <a:lnTo>
                    <a:pt x="40049" y="15639"/>
                  </a:lnTo>
                  <a:lnTo>
                    <a:pt x="40049" y="15225"/>
                  </a:lnTo>
                  <a:lnTo>
                    <a:pt x="40022" y="14839"/>
                  </a:lnTo>
                  <a:lnTo>
                    <a:pt x="39994" y="14425"/>
                  </a:lnTo>
                  <a:lnTo>
                    <a:pt x="39911" y="14039"/>
                  </a:lnTo>
                  <a:lnTo>
                    <a:pt x="39829" y="13626"/>
                  </a:lnTo>
                  <a:lnTo>
                    <a:pt x="39746" y="13239"/>
                  </a:lnTo>
                  <a:lnTo>
                    <a:pt x="39608" y="12881"/>
                  </a:lnTo>
                  <a:lnTo>
                    <a:pt x="39470" y="12495"/>
                  </a:lnTo>
                  <a:lnTo>
                    <a:pt x="39332" y="12136"/>
                  </a:lnTo>
                  <a:lnTo>
                    <a:pt x="39167" y="11778"/>
                  </a:lnTo>
                  <a:lnTo>
                    <a:pt x="38974" y="11447"/>
                  </a:lnTo>
                  <a:lnTo>
                    <a:pt x="38753" y="11116"/>
                  </a:lnTo>
                  <a:lnTo>
                    <a:pt x="38532" y="10785"/>
                  </a:lnTo>
                  <a:lnTo>
                    <a:pt x="38312" y="10481"/>
                  </a:lnTo>
                  <a:lnTo>
                    <a:pt x="38063" y="10178"/>
                  </a:lnTo>
                  <a:lnTo>
                    <a:pt x="37788" y="9902"/>
                  </a:lnTo>
                  <a:lnTo>
                    <a:pt x="37512" y="9626"/>
                  </a:lnTo>
                  <a:lnTo>
                    <a:pt x="37236" y="9350"/>
                  </a:lnTo>
                  <a:lnTo>
                    <a:pt x="36933" y="9102"/>
                  </a:lnTo>
                  <a:lnTo>
                    <a:pt x="36629" y="8881"/>
                  </a:lnTo>
                  <a:lnTo>
                    <a:pt x="36298" y="8661"/>
                  </a:lnTo>
                  <a:lnTo>
                    <a:pt x="35967" y="8468"/>
                  </a:lnTo>
                  <a:lnTo>
                    <a:pt x="35609" y="8275"/>
                  </a:lnTo>
                  <a:lnTo>
                    <a:pt x="35250" y="8109"/>
                  </a:lnTo>
                  <a:lnTo>
                    <a:pt x="34892" y="7944"/>
                  </a:lnTo>
                  <a:lnTo>
                    <a:pt x="34505" y="7806"/>
                  </a:lnTo>
                  <a:lnTo>
                    <a:pt x="34119" y="7695"/>
                  </a:lnTo>
                  <a:lnTo>
                    <a:pt x="33733" y="7585"/>
                  </a:lnTo>
                  <a:lnTo>
                    <a:pt x="33319" y="7502"/>
                  </a:lnTo>
                  <a:lnTo>
                    <a:pt x="32906" y="7447"/>
                  </a:lnTo>
                  <a:lnTo>
                    <a:pt x="32492" y="7420"/>
                  </a:lnTo>
                  <a:lnTo>
                    <a:pt x="31940" y="7392"/>
                  </a:lnTo>
                  <a:lnTo>
                    <a:pt x="31499" y="7420"/>
                  </a:lnTo>
                  <a:lnTo>
                    <a:pt x="31058" y="7447"/>
                  </a:lnTo>
                  <a:lnTo>
                    <a:pt x="30616" y="7502"/>
                  </a:lnTo>
                  <a:lnTo>
                    <a:pt x="30175" y="7585"/>
                  </a:lnTo>
                  <a:lnTo>
                    <a:pt x="29816" y="6813"/>
                  </a:lnTo>
                  <a:lnTo>
                    <a:pt x="29430" y="6068"/>
                  </a:lnTo>
                  <a:lnTo>
                    <a:pt x="28961" y="5378"/>
                  </a:lnTo>
                  <a:lnTo>
                    <a:pt x="28465" y="4689"/>
                  </a:lnTo>
                  <a:lnTo>
                    <a:pt x="27913" y="4055"/>
                  </a:lnTo>
                  <a:lnTo>
                    <a:pt x="27334" y="3448"/>
                  </a:lnTo>
                  <a:lnTo>
                    <a:pt x="26700" y="2896"/>
                  </a:lnTo>
                  <a:lnTo>
                    <a:pt x="26038" y="2372"/>
                  </a:lnTo>
                  <a:lnTo>
                    <a:pt x="25348" y="1903"/>
                  </a:lnTo>
                  <a:lnTo>
                    <a:pt x="24603" y="1462"/>
                  </a:lnTo>
                  <a:lnTo>
                    <a:pt x="23859" y="1076"/>
                  </a:lnTo>
                  <a:lnTo>
                    <a:pt x="23059" y="772"/>
                  </a:lnTo>
                  <a:lnTo>
                    <a:pt x="22231" y="496"/>
                  </a:lnTo>
                  <a:lnTo>
                    <a:pt x="21376" y="276"/>
                  </a:lnTo>
                  <a:lnTo>
                    <a:pt x="20494" y="110"/>
                  </a:lnTo>
                  <a:lnTo>
                    <a:pt x="19611" y="28"/>
                  </a:lnTo>
                  <a:lnTo>
                    <a:pt x="187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 name="Google Shape;507;p52"/>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8"/>
                                        </p:tgtEl>
                                        <p:attrNameLst>
                                          <p:attrName>style.visibility</p:attrName>
                                        </p:attrNameLst>
                                      </p:cBhvr>
                                      <p:to>
                                        <p:strVal val="visible"/>
                                      </p:to>
                                    </p:set>
                                    <p:animEffect filter="fade" transition="in">
                                      <p:cBhvr>
                                        <p:cTn dur="1000"/>
                                        <p:tgtEl>
                                          <p:spTgt spid="4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79"/>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963" name="Google Shape;963;p79"/>
          <p:cNvSpPr txBox="1"/>
          <p:nvPr>
            <p:ph idx="3" type="subTitle"/>
          </p:nvPr>
        </p:nvSpPr>
        <p:spPr>
          <a:xfrm>
            <a:off x="647550" y="853444"/>
            <a:ext cx="36510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a:t>
            </a:r>
            <a:r>
              <a:rPr lang="en"/>
              <a:t> days simulation </a:t>
            </a:r>
            <a:endParaRPr/>
          </a:p>
          <a:p>
            <a:pPr indent="0" lvl="0" marL="0" rtl="0" algn="l">
              <a:spcBef>
                <a:spcPts val="0"/>
              </a:spcBef>
              <a:spcAft>
                <a:spcPts val="0"/>
              </a:spcAft>
              <a:buNone/>
            </a:pPr>
            <a:r>
              <a:rPr lang="en"/>
              <a:t>10-16 June </a:t>
            </a:r>
            <a:endParaRPr/>
          </a:p>
        </p:txBody>
      </p:sp>
      <p:pic>
        <p:nvPicPr>
          <p:cNvPr id="964" name="Google Shape;964;p79"/>
          <p:cNvPicPr preferRelativeResize="0"/>
          <p:nvPr/>
        </p:nvPicPr>
        <p:blipFill rotWithShape="1">
          <a:blip r:embed="rId3">
            <a:alphaModFix/>
          </a:blip>
          <a:srcRect b="1692" l="9516" r="8731" t="7818"/>
          <a:stretch/>
        </p:blipFill>
        <p:spPr>
          <a:xfrm>
            <a:off x="1695400" y="3135949"/>
            <a:ext cx="3537434" cy="1738579"/>
          </a:xfrm>
          <a:prstGeom prst="rect">
            <a:avLst/>
          </a:prstGeom>
          <a:noFill/>
          <a:ln>
            <a:noFill/>
          </a:ln>
        </p:spPr>
      </p:pic>
      <p:pic>
        <p:nvPicPr>
          <p:cNvPr id="965" name="Google Shape;965;p79"/>
          <p:cNvPicPr preferRelativeResize="0"/>
          <p:nvPr/>
        </p:nvPicPr>
        <p:blipFill rotWithShape="1">
          <a:blip r:embed="rId4">
            <a:alphaModFix/>
          </a:blip>
          <a:srcRect b="34327" l="10463" r="9047" t="11330"/>
          <a:stretch/>
        </p:blipFill>
        <p:spPr>
          <a:xfrm>
            <a:off x="1695400" y="1397361"/>
            <a:ext cx="3537434" cy="1738579"/>
          </a:xfrm>
          <a:prstGeom prst="rect">
            <a:avLst/>
          </a:prstGeom>
          <a:noFill/>
          <a:ln>
            <a:noFill/>
          </a:ln>
        </p:spPr>
      </p:pic>
      <p:sp>
        <p:nvSpPr>
          <p:cNvPr id="966" name="Google Shape;966;p79"/>
          <p:cNvSpPr txBox="1"/>
          <p:nvPr/>
        </p:nvSpPr>
        <p:spPr>
          <a:xfrm>
            <a:off x="5420702" y="1286645"/>
            <a:ext cx="28497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Varying days number of simulation, external temperature changes affect internal temperature profile.</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Furthermore, high daily and nighttime ext temperatures make, </a:t>
            </a:r>
            <a:r>
              <a:rPr lang="en">
                <a:latin typeface="Encode Sans"/>
                <a:ea typeface="Encode Sans"/>
                <a:cs typeface="Encode Sans"/>
                <a:sym typeface="Encode Sans"/>
              </a:rPr>
              <a:t>respectively</a:t>
            </a:r>
            <a:r>
              <a:rPr lang="en">
                <a:latin typeface="Encode Sans"/>
                <a:ea typeface="Encode Sans"/>
                <a:cs typeface="Encode Sans"/>
                <a:sym typeface="Encode Sans"/>
              </a:rPr>
              <a:t>, P</a:t>
            </a:r>
            <a:r>
              <a:rPr lang="en">
                <a:latin typeface="Encode Sans"/>
                <a:ea typeface="Encode Sans"/>
                <a:cs typeface="Encode Sans"/>
                <a:sym typeface="Encode Sans"/>
              </a:rPr>
              <a:t>Cool</a:t>
            </a:r>
            <a:r>
              <a:rPr lang="en">
                <a:latin typeface="Encode Sans"/>
                <a:ea typeface="Encode Sans"/>
                <a:cs typeface="Encode Sans"/>
                <a:sym typeface="Encode Sans"/>
              </a:rPr>
              <a:t> e Pheat nominal values.</a:t>
            </a:r>
            <a:endParaRPr>
              <a:latin typeface="Encode Sans"/>
              <a:ea typeface="Encode Sans"/>
              <a:cs typeface="Encode Sans"/>
              <a:sym typeface="Encode Sans"/>
            </a:endParaRPr>
          </a:p>
        </p:txBody>
      </p:sp>
      <p:sp>
        <p:nvSpPr>
          <p:cNvPr id="967" name="Google Shape;967;p79"/>
          <p:cNvSpPr txBox="1"/>
          <p:nvPr/>
        </p:nvSpPr>
        <p:spPr>
          <a:xfrm>
            <a:off x="5420702" y="3350616"/>
            <a:ext cx="27624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BESS, </a:t>
            </a:r>
            <a:r>
              <a:rPr lang="en">
                <a:latin typeface="Encode Sans"/>
                <a:ea typeface="Encode Sans"/>
                <a:cs typeface="Encode Sans"/>
                <a:sym typeface="Encode Sans"/>
              </a:rPr>
              <a:t>regularly</a:t>
            </a:r>
            <a:r>
              <a:rPr lang="en">
                <a:latin typeface="Encode Sans"/>
                <a:ea typeface="Encode Sans"/>
                <a:cs typeface="Encode Sans"/>
                <a:sym typeface="Encode Sans"/>
              </a:rPr>
              <a:t>, alterns charge and discharge cycles; except one time, when, maybe, it was convenient, in terms of total income, an incomplete charge followed by a discharge.</a:t>
            </a:r>
            <a:endParaRPr>
              <a:latin typeface="Encode Sans"/>
              <a:ea typeface="Encode Sans"/>
              <a:cs typeface="Encode Sans"/>
              <a:sym typeface="Encode Sans"/>
            </a:endParaRPr>
          </a:p>
        </p:txBody>
      </p:sp>
      <p:sp>
        <p:nvSpPr>
          <p:cNvPr id="968" name="Google Shape;968;p79"/>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969" name="Google Shape;969;p79"/>
          <p:cNvGrpSpPr/>
          <p:nvPr/>
        </p:nvGrpSpPr>
        <p:grpSpPr>
          <a:xfrm>
            <a:off x="866377" y="3745100"/>
            <a:ext cx="409887" cy="688539"/>
            <a:chOff x="7076225" y="1549750"/>
            <a:chExt cx="310450" cy="353950"/>
          </a:xfrm>
        </p:grpSpPr>
        <p:sp>
          <p:nvSpPr>
            <p:cNvPr id="970" name="Google Shape;970;p79"/>
            <p:cNvSpPr/>
            <p:nvPr/>
          </p:nvSpPr>
          <p:spPr>
            <a:xfrm>
              <a:off x="7163075" y="1618025"/>
              <a:ext cx="39200" cy="36150"/>
            </a:xfrm>
            <a:custGeom>
              <a:rect b="b" l="l" r="r" t="t"/>
              <a:pathLst>
                <a:path extrusionOk="0" h="1446" w="1568">
                  <a:moveTo>
                    <a:pt x="785" y="0"/>
                  </a:moveTo>
                  <a:cubicBezTo>
                    <a:pt x="671" y="0"/>
                    <a:pt x="576" y="95"/>
                    <a:pt x="576" y="210"/>
                  </a:cubicBezTo>
                  <a:lnTo>
                    <a:pt x="576" y="520"/>
                  </a:lnTo>
                  <a:lnTo>
                    <a:pt x="265" y="520"/>
                  </a:lnTo>
                  <a:cubicBezTo>
                    <a:pt x="0" y="534"/>
                    <a:pt x="0" y="923"/>
                    <a:pt x="265" y="936"/>
                  </a:cubicBezTo>
                  <a:lnTo>
                    <a:pt x="576" y="936"/>
                  </a:lnTo>
                  <a:lnTo>
                    <a:pt x="576" y="1247"/>
                  </a:lnTo>
                  <a:cubicBezTo>
                    <a:pt x="583" y="1379"/>
                    <a:pt x="684" y="1445"/>
                    <a:pt x="785" y="1445"/>
                  </a:cubicBezTo>
                  <a:cubicBezTo>
                    <a:pt x="886" y="1445"/>
                    <a:pt x="987" y="1379"/>
                    <a:pt x="991" y="1247"/>
                  </a:cubicBezTo>
                  <a:lnTo>
                    <a:pt x="991" y="936"/>
                  </a:lnTo>
                  <a:lnTo>
                    <a:pt x="1305" y="936"/>
                  </a:lnTo>
                  <a:cubicBezTo>
                    <a:pt x="1567" y="923"/>
                    <a:pt x="1567" y="534"/>
                    <a:pt x="1305" y="520"/>
                  </a:cubicBezTo>
                  <a:lnTo>
                    <a:pt x="991" y="520"/>
                  </a:lnTo>
                  <a:lnTo>
                    <a:pt x="991" y="210"/>
                  </a:lnTo>
                  <a:cubicBezTo>
                    <a:pt x="991" y="95"/>
                    <a:pt x="900" y="0"/>
                    <a:pt x="7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9"/>
            <p:cNvSpPr/>
            <p:nvPr/>
          </p:nvSpPr>
          <p:spPr>
            <a:xfrm>
              <a:off x="7162750" y="1845775"/>
              <a:ext cx="38125" cy="10325"/>
            </a:xfrm>
            <a:custGeom>
              <a:rect b="b" l="l" r="r" t="t"/>
              <a:pathLst>
                <a:path extrusionOk="0" h="413" w="1525">
                  <a:moveTo>
                    <a:pt x="278" y="0"/>
                  </a:moveTo>
                  <a:cubicBezTo>
                    <a:pt x="0" y="0"/>
                    <a:pt x="0" y="412"/>
                    <a:pt x="278" y="412"/>
                  </a:cubicBezTo>
                  <a:lnTo>
                    <a:pt x="1318" y="412"/>
                  </a:lnTo>
                  <a:cubicBezTo>
                    <a:pt x="1320" y="413"/>
                    <a:pt x="1322" y="413"/>
                    <a:pt x="1324" y="413"/>
                  </a:cubicBezTo>
                  <a:cubicBezTo>
                    <a:pt x="1436" y="413"/>
                    <a:pt x="1525" y="319"/>
                    <a:pt x="1525" y="206"/>
                  </a:cubicBezTo>
                  <a:cubicBezTo>
                    <a:pt x="1525" y="92"/>
                    <a:pt x="1433" y="0"/>
                    <a:pt x="13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9"/>
            <p:cNvSpPr/>
            <p:nvPr/>
          </p:nvSpPr>
          <p:spPr>
            <a:xfrm>
              <a:off x="7076225" y="1549750"/>
              <a:ext cx="310450" cy="353950"/>
            </a:xfrm>
            <a:custGeom>
              <a:rect b="b" l="l" r="r" t="t"/>
              <a:pathLst>
                <a:path extrusionOk="0" h="14158" w="12418">
                  <a:moveTo>
                    <a:pt x="4972" y="415"/>
                  </a:moveTo>
                  <a:cubicBezTo>
                    <a:pt x="4999" y="415"/>
                    <a:pt x="5025" y="435"/>
                    <a:pt x="5035" y="461"/>
                  </a:cubicBezTo>
                  <a:lnTo>
                    <a:pt x="5345" y="1351"/>
                  </a:lnTo>
                  <a:lnTo>
                    <a:pt x="3170" y="1351"/>
                  </a:lnTo>
                  <a:lnTo>
                    <a:pt x="3481" y="461"/>
                  </a:lnTo>
                  <a:cubicBezTo>
                    <a:pt x="3491" y="432"/>
                    <a:pt x="3517" y="415"/>
                    <a:pt x="3546" y="415"/>
                  </a:cubicBezTo>
                  <a:close/>
                  <a:moveTo>
                    <a:pt x="4259" y="5695"/>
                  </a:moveTo>
                  <a:cubicBezTo>
                    <a:pt x="5090" y="5695"/>
                    <a:pt x="5843" y="6195"/>
                    <a:pt x="6163" y="6967"/>
                  </a:cubicBezTo>
                  <a:cubicBezTo>
                    <a:pt x="6480" y="7736"/>
                    <a:pt x="6304" y="8623"/>
                    <a:pt x="5715" y="9211"/>
                  </a:cubicBezTo>
                  <a:cubicBezTo>
                    <a:pt x="5321" y="9607"/>
                    <a:pt x="4795" y="9817"/>
                    <a:pt x="4258" y="9817"/>
                  </a:cubicBezTo>
                  <a:cubicBezTo>
                    <a:pt x="3992" y="9817"/>
                    <a:pt x="3724" y="9766"/>
                    <a:pt x="3468" y="9660"/>
                  </a:cubicBezTo>
                  <a:cubicBezTo>
                    <a:pt x="2699" y="9342"/>
                    <a:pt x="2199" y="8590"/>
                    <a:pt x="2199" y="7756"/>
                  </a:cubicBezTo>
                  <a:cubicBezTo>
                    <a:pt x="2199" y="6617"/>
                    <a:pt x="3121" y="5695"/>
                    <a:pt x="4259" y="5695"/>
                  </a:cubicBezTo>
                  <a:close/>
                  <a:moveTo>
                    <a:pt x="10356" y="8262"/>
                  </a:moveTo>
                  <a:cubicBezTo>
                    <a:pt x="10810" y="8262"/>
                    <a:pt x="11238" y="8333"/>
                    <a:pt x="11593" y="8488"/>
                  </a:cubicBezTo>
                  <a:cubicBezTo>
                    <a:pt x="10151" y="8655"/>
                    <a:pt x="7812" y="9489"/>
                    <a:pt x="7161" y="11534"/>
                  </a:cubicBezTo>
                  <a:lnTo>
                    <a:pt x="7161" y="11537"/>
                  </a:lnTo>
                  <a:cubicBezTo>
                    <a:pt x="7082" y="11472"/>
                    <a:pt x="7017" y="11393"/>
                    <a:pt x="6965" y="11305"/>
                  </a:cubicBezTo>
                  <a:cubicBezTo>
                    <a:pt x="6438" y="10376"/>
                    <a:pt x="6906" y="9682"/>
                    <a:pt x="7390" y="9264"/>
                  </a:cubicBezTo>
                  <a:cubicBezTo>
                    <a:pt x="8104" y="8650"/>
                    <a:pt x="9298" y="8262"/>
                    <a:pt x="10356" y="8262"/>
                  </a:cubicBezTo>
                  <a:close/>
                  <a:moveTo>
                    <a:pt x="8103" y="7962"/>
                  </a:moveTo>
                  <a:lnTo>
                    <a:pt x="8103" y="8338"/>
                  </a:lnTo>
                  <a:cubicBezTo>
                    <a:pt x="7750" y="8495"/>
                    <a:pt x="7419" y="8701"/>
                    <a:pt x="7122" y="8950"/>
                  </a:cubicBezTo>
                  <a:cubicBezTo>
                    <a:pt x="6729" y="9290"/>
                    <a:pt x="6474" y="9673"/>
                    <a:pt x="6372" y="10085"/>
                  </a:cubicBezTo>
                  <a:cubicBezTo>
                    <a:pt x="6258" y="10549"/>
                    <a:pt x="6337" y="11030"/>
                    <a:pt x="6608" y="11511"/>
                  </a:cubicBezTo>
                  <a:cubicBezTo>
                    <a:pt x="6719" y="11697"/>
                    <a:pt x="6873" y="11854"/>
                    <a:pt x="7056" y="11969"/>
                  </a:cubicBezTo>
                  <a:cubicBezTo>
                    <a:pt x="7017" y="12175"/>
                    <a:pt x="6997" y="12388"/>
                    <a:pt x="6991" y="12597"/>
                  </a:cubicBezTo>
                  <a:cubicBezTo>
                    <a:pt x="6987" y="12711"/>
                    <a:pt x="7082" y="12806"/>
                    <a:pt x="7197" y="12810"/>
                  </a:cubicBezTo>
                  <a:lnTo>
                    <a:pt x="7200" y="12810"/>
                  </a:lnTo>
                  <a:cubicBezTo>
                    <a:pt x="7315" y="12810"/>
                    <a:pt x="7406" y="12718"/>
                    <a:pt x="7409" y="12603"/>
                  </a:cubicBezTo>
                  <a:cubicBezTo>
                    <a:pt x="7409" y="12456"/>
                    <a:pt x="7423" y="12309"/>
                    <a:pt x="7445" y="12162"/>
                  </a:cubicBezTo>
                  <a:cubicBezTo>
                    <a:pt x="7658" y="12237"/>
                    <a:pt x="7880" y="12286"/>
                    <a:pt x="8106" y="12299"/>
                  </a:cubicBezTo>
                  <a:lnTo>
                    <a:pt x="8103" y="12299"/>
                  </a:lnTo>
                  <a:lnTo>
                    <a:pt x="8103" y="13398"/>
                  </a:lnTo>
                  <a:cubicBezTo>
                    <a:pt x="8100" y="13591"/>
                    <a:pt x="7946" y="13745"/>
                    <a:pt x="7756" y="13745"/>
                  </a:cubicBezTo>
                  <a:lnTo>
                    <a:pt x="763" y="13745"/>
                  </a:lnTo>
                  <a:cubicBezTo>
                    <a:pt x="573" y="13745"/>
                    <a:pt x="416" y="13588"/>
                    <a:pt x="416" y="13398"/>
                  </a:cubicBezTo>
                  <a:lnTo>
                    <a:pt x="416" y="7962"/>
                  </a:lnTo>
                  <a:lnTo>
                    <a:pt x="1793" y="7962"/>
                  </a:lnTo>
                  <a:cubicBezTo>
                    <a:pt x="1901" y="9244"/>
                    <a:pt x="2974" y="10229"/>
                    <a:pt x="4259" y="10229"/>
                  </a:cubicBezTo>
                  <a:cubicBezTo>
                    <a:pt x="5545" y="10229"/>
                    <a:pt x="6618" y="9244"/>
                    <a:pt x="6726" y="7962"/>
                  </a:cubicBezTo>
                  <a:close/>
                  <a:moveTo>
                    <a:pt x="3546" y="0"/>
                  </a:moveTo>
                  <a:cubicBezTo>
                    <a:pt x="3340" y="0"/>
                    <a:pt x="3157" y="131"/>
                    <a:pt x="3088" y="324"/>
                  </a:cubicBezTo>
                  <a:lnTo>
                    <a:pt x="2732" y="1351"/>
                  </a:lnTo>
                  <a:lnTo>
                    <a:pt x="763" y="1351"/>
                  </a:lnTo>
                  <a:cubicBezTo>
                    <a:pt x="344" y="1351"/>
                    <a:pt x="4" y="1691"/>
                    <a:pt x="4" y="2110"/>
                  </a:cubicBezTo>
                  <a:lnTo>
                    <a:pt x="4" y="3615"/>
                  </a:lnTo>
                  <a:cubicBezTo>
                    <a:pt x="9" y="3745"/>
                    <a:pt x="109" y="3811"/>
                    <a:pt x="210" y="3811"/>
                  </a:cubicBezTo>
                  <a:cubicBezTo>
                    <a:pt x="310" y="3811"/>
                    <a:pt x="411" y="3745"/>
                    <a:pt x="416" y="3615"/>
                  </a:cubicBezTo>
                  <a:lnTo>
                    <a:pt x="416" y="2110"/>
                  </a:lnTo>
                  <a:cubicBezTo>
                    <a:pt x="416" y="1920"/>
                    <a:pt x="573" y="1763"/>
                    <a:pt x="763" y="1763"/>
                  </a:cubicBezTo>
                  <a:lnTo>
                    <a:pt x="7756" y="1763"/>
                  </a:lnTo>
                  <a:cubicBezTo>
                    <a:pt x="7946" y="1763"/>
                    <a:pt x="8100" y="1920"/>
                    <a:pt x="8100" y="2110"/>
                  </a:cubicBezTo>
                  <a:lnTo>
                    <a:pt x="8100" y="7550"/>
                  </a:lnTo>
                  <a:lnTo>
                    <a:pt x="6722" y="7550"/>
                  </a:lnTo>
                  <a:cubicBezTo>
                    <a:pt x="6615" y="6267"/>
                    <a:pt x="5545" y="5283"/>
                    <a:pt x="4256" y="5283"/>
                  </a:cubicBezTo>
                  <a:cubicBezTo>
                    <a:pt x="2971" y="5283"/>
                    <a:pt x="1898" y="6267"/>
                    <a:pt x="1790" y="7550"/>
                  </a:cubicBezTo>
                  <a:lnTo>
                    <a:pt x="416" y="7550"/>
                  </a:lnTo>
                  <a:lnTo>
                    <a:pt x="416" y="4580"/>
                  </a:lnTo>
                  <a:cubicBezTo>
                    <a:pt x="409" y="4447"/>
                    <a:pt x="308" y="4381"/>
                    <a:pt x="207" y="4381"/>
                  </a:cubicBezTo>
                  <a:cubicBezTo>
                    <a:pt x="106" y="4381"/>
                    <a:pt x="5" y="4447"/>
                    <a:pt x="0" y="4580"/>
                  </a:cubicBezTo>
                  <a:lnTo>
                    <a:pt x="0" y="13398"/>
                  </a:lnTo>
                  <a:cubicBezTo>
                    <a:pt x="0" y="13817"/>
                    <a:pt x="341" y="14157"/>
                    <a:pt x="759" y="14157"/>
                  </a:cubicBezTo>
                  <a:lnTo>
                    <a:pt x="7756" y="14157"/>
                  </a:lnTo>
                  <a:cubicBezTo>
                    <a:pt x="8175" y="14157"/>
                    <a:pt x="8515" y="13817"/>
                    <a:pt x="8515" y="13398"/>
                  </a:cubicBezTo>
                  <a:lnTo>
                    <a:pt x="8515" y="12289"/>
                  </a:lnTo>
                  <a:cubicBezTo>
                    <a:pt x="8868" y="12250"/>
                    <a:pt x="9209" y="12136"/>
                    <a:pt x="9513" y="11956"/>
                  </a:cubicBezTo>
                  <a:cubicBezTo>
                    <a:pt x="9945" y="11701"/>
                    <a:pt x="10200" y="11354"/>
                    <a:pt x="10370" y="11079"/>
                  </a:cubicBezTo>
                  <a:cubicBezTo>
                    <a:pt x="10475" y="10916"/>
                    <a:pt x="10335" y="10758"/>
                    <a:pt x="10191" y="10758"/>
                  </a:cubicBezTo>
                  <a:cubicBezTo>
                    <a:pt x="10129" y="10758"/>
                    <a:pt x="10067" y="10787"/>
                    <a:pt x="10023" y="10857"/>
                  </a:cubicBezTo>
                  <a:cubicBezTo>
                    <a:pt x="9797" y="11210"/>
                    <a:pt x="9578" y="11432"/>
                    <a:pt x="9297" y="11599"/>
                  </a:cubicBezTo>
                  <a:cubicBezTo>
                    <a:pt x="8970" y="11794"/>
                    <a:pt x="8602" y="11888"/>
                    <a:pt x="8247" y="11888"/>
                  </a:cubicBezTo>
                  <a:cubicBezTo>
                    <a:pt x="7995" y="11888"/>
                    <a:pt x="7749" y="11841"/>
                    <a:pt x="7527" y="11750"/>
                  </a:cubicBezTo>
                  <a:cubicBezTo>
                    <a:pt x="7861" y="10575"/>
                    <a:pt x="8813" y="9888"/>
                    <a:pt x="9572" y="9512"/>
                  </a:cubicBezTo>
                  <a:cubicBezTo>
                    <a:pt x="10174" y="9221"/>
                    <a:pt x="10818" y="9018"/>
                    <a:pt x="11482" y="8920"/>
                  </a:cubicBezTo>
                  <a:lnTo>
                    <a:pt x="11482" y="8920"/>
                  </a:lnTo>
                  <a:cubicBezTo>
                    <a:pt x="11008" y="9280"/>
                    <a:pt x="10723" y="9676"/>
                    <a:pt x="10504" y="10036"/>
                  </a:cubicBezTo>
                  <a:cubicBezTo>
                    <a:pt x="10404" y="10199"/>
                    <a:pt x="10544" y="10353"/>
                    <a:pt x="10687" y="10353"/>
                  </a:cubicBezTo>
                  <a:cubicBezTo>
                    <a:pt x="10750" y="10353"/>
                    <a:pt x="10813" y="10324"/>
                    <a:pt x="10857" y="10252"/>
                  </a:cubicBezTo>
                  <a:cubicBezTo>
                    <a:pt x="11119" y="9826"/>
                    <a:pt x="11479" y="9342"/>
                    <a:pt x="12185" y="8959"/>
                  </a:cubicBezTo>
                  <a:cubicBezTo>
                    <a:pt x="12401" y="8845"/>
                    <a:pt x="12417" y="8531"/>
                    <a:pt x="12221" y="8381"/>
                  </a:cubicBezTo>
                  <a:lnTo>
                    <a:pt x="12221" y="8381"/>
                  </a:lnTo>
                  <a:lnTo>
                    <a:pt x="12224" y="8384"/>
                  </a:lnTo>
                  <a:cubicBezTo>
                    <a:pt x="11732" y="8000"/>
                    <a:pt x="11056" y="7849"/>
                    <a:pt x="10359" y="7849"/>
                  </a:cubicBezTo>
                  <a:cubicBezTo>
                    <a:pt x="9719" y="7849"/>
                    <a:pt x="9062" y="7977"/>
                    <a:pt x="8515" y="8171"/>
                  </a:cubicBezTo>
                  <a:lnTo>
                    <a:pt x="8515" y="2110"/>
                  </a:lnTo>
                  <a:cubicBezTo>
                    <a:pt x="8515" y="1693"/>
                    <a:pt x="8178" y="1351"/>
                    <a:pt x="7762" y="1351"/>
                  </a:cubicBezTo>
                  <a:cubicBezTo>
                    <a:pt x="7760" y="1351"/>
                    <a:pt x="7758" y="1351"/>
                    <a:pt x="7756" y="1351"/>
                  </a:cubicBezTo>
                  <a:lnTo>
                    <a:pt x="5784" y="1351"/>
                  </a:lnTo>
                  <a:lnTo>
                    <a:pt x="5427" y="324"/>
                  </a:lnTo>
                  <a:cubicBezTo>
                    <a:pt x="5358" y="131"/>
                    <a:pt x="5175" y="0"/>
                    <a:pt x="49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9"/>
            <p:cNvSpPr/>
            <p:nvPr/>
          </p:nvSpPr>
          <p:spPr>
            <a:xfrm>
              <a:off x="7148425" y="1701975"/>
              <a:ext cx="68475" cy="83200"/>
            </a:xfrm>
            <a:custGeom>
              <a:rect b="b" l="l" r="r" t="t"/>
              <a:pathLst>
                <a:path extrusionOk="0" h="3328" w="2739">
                  <a:moveTo>
                    <a:pt x="1541" y="564"/>
                  </a:moveTo>
                  <a:lnTo>
                    <a:pt x="1541" y="1395"/>
                  </a:lnTo>
                  <a:cubicBezTo>
                    <a:pt x="1541" y="1549"/>
                    <a:pt x="1669" y="1677"/>
                    <a:pt x="1823" y="1677"/>
                  </a:cubicBezTo>
                  <a:lnTo>
                    <a:pt x="2134" y="1677"/>
                  </a:lnTo>
                  <a:lnTo>
                    <a:pt x="1198" y="2763"/>
                  </a:lnTo>
                  <a:lnTo>
                    <a:pt x="1198" y="1935"/>
                  </a:lnTo>
                  <a:cubicBezTo>
                    <a:pt x="1198" y="1778"/>
                    <a:pt x="1074" y="1654"/>
                    <a:pt x="917" y="1654"/>
                  </a:cubicBezTo>
                  <a:lnTo>
                    <a:pt x="606" y="1654"/>
                  </a:lnTo>
                  <a:lnTo>
                    <a:pt x="1541" y="564"/>
                  </a:lnTo>
                  <a:close/>
                  <a:moveTo>
                    <a:pt x="1627" y="1"/>
                  </a:moveTo>
                  <a:cubicBezTo>
                    <a:pt x="1540" y="1"/>
                    <a:pt x="1452" y="36"/>
                    <a:pt x="1384" y="113"/>
                  </a:cubicBezTo>
                  <a:lnTo>
                    <a:pt x="194" y="1500"/>
                  </a:lnTo>
                  <a:cubicBezTo>
                    <a:pt x="1" y="1722"/>
                    <a:pt x="158" y="2069"/>
                    <a:pt x="455" y="2069"/>
                  </a:cubicBezTo>
                  <a:lnTo>
                    <a:pt x="786" y="2069"/>
                  </a:lnTo>
                  <a:lnTo>
                    <a:pt x="786" y="3005"/>
                  </a:lnTo>
                  <a:cubicBezTo>
                    <a:pt x="788" y="3201"/>
                    <a:pt x="949" y="3327"/>
                    <a:pt x="1116" y="3327"/>
                  </a:cubicBezTo>
                  <a:cubicBezTo>
                    <a:pt x="1202" y="3327"/>
                    <a:pt x="1290" y="3293"/>
                    <a:pt x="1358" y="3217"/>
                  </a:cubicBezTo>
                  <a:lnTo>
                    <a:pt x="2549" y="1830"/>
                  </a:lnTo>
                  <a:cubicBezTo>
                    <a:pt x="2739" y="1608"/>
                    <a:pt x="2582" y="1261"/>
                    <a:pt x="2287" y="1261"/>
                  </a:cubicBezTo>
                  <a:lnTo>
                    <a:pt x="1957" y="1261"/>
                  </a:lnTo>
                  <a:lnTo>
                    <a:pt x="1957" y="326"/>
                  </a:lnTo>
                  <a:cubicBezTo>
                    <a:pt x="1955" y="128"/>
                    <a:pt x="1793" y="1"/>
                    <a:pt x="16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79"/>
          <p:cNvGrpSpPr/>
          <p:nvPr/>
        </p:nvGrpSpPr>
        <p:grpSpPr>
          <a:xfrm>
            <a:off x="866387" y="1994637"/>
            <a:ext cx="348943" cy="556216"/>
            <a:chOff x="3662144" y="4135505"/>
            <a:chExt cx="232955" cy="340318"/>
          </a:xfrm>
        </p:grpSpPr>
        <p:sp>
          <p:nvSpPr>
            <p:cNvPr id="975" name="Google Shape;975;p7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80"/>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984" name="Google Shape;984;p80"/>
          <p:cNvSpPr txBox="1"/>
          <p:nvPr>
            <p:ph idx="3" type="subTitle"/>
          </p:nvPr>
        </p:nvSpPr>
        <p:spPr>
          <a:xfrm>
            <a:off x="647550" y="853444"/>
            <a:ext cx="36510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a:t>
            </a:r>
            <a:r>
              <a:rPr lang="en"/>
              <a:t> days simulation no battery</a:t>
            </a:r>
            <a:endParaRPr/>
          </a:p>
          <a:p>
            <a:pPr indent="0" lvl="0" marL="0" rtl="0" algn="l">
              <a:spcBef>
                <a:spcPts val="0"/>
              </a:spcBef>
              <a:spcAft>
                <a:spcPts val="0"/>
              </a:spcAft>
              <a:buNone/>
            </a:pPr>
            <a:r>
              <a:rPr lang="en"/>
              <a:t>10-16 June </a:t>
            </a:r>
            <a:endParaRPr/>
          </a:p>
        </p:txBody>
      </p:sp>
      <p:pic>
        <p:nvPicPr>
          <p:cNvPr id="985" name="Google Shape;985;p80"/>
          <p:cNvPicPr preferRelativeResize="0"/>
          <p:nvPr/>
        </p:nvPicPr>
        <p:blipFill rotWithShape="1">
          <a:blip r:embed="rId3">
            <a:alphaModFix/>
          </a:blip>
          <a:srcRect b="6954" l="10567" r="9072" t="11132"/>
          <a:stretch/>
        </p:blipFill>
        <p:spPr>
          <a:xfrm>
            <a:off x="851850" y="1635808"/>
            <a:ext cx="4174598" cy="2393526"/>
          </a:xfrm>
          <a:prstGeom prst="rect">
            <a:avLst/>
          </a:prstGeom>
          <a:noFill/>
          <a:ln>
            <a:noFill/>
          </a:ln>
        </p:spPr>
      </p:pic>
      <p:sp>
        <p:nvSpPr>
          <p:cNvPr id="986" name="Google Shape;986;p80"/>
          <p:cNvSpPr txBox="1"/>
          <p:nvPr/>
        </p:nvSpPr>
        <p:spPr>
          <a:xfrm>
            <a:off x="5613425" y="1690111"/>
            <a:ext cx="25062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As precedent comparison without BESS, exported and shared energy are strictly related to Pv plant </a:t>
            </a:r>
            <a:r>
              <a:rPr lang="en">
                <a:latin typeface="Encode Sans"/>
                <a:ea typeface="Encode Sans"/>
                <a:cs typeface="Encode Sans"/>
                <a:sym typeface="Encode Sans"/>
              </a:rPr>
              <a:t>generation</a:t>
            </a:r>
            <a:r>
              <a:rPr lang="en">
                <a:latin typeface="Encode Sans"/>
                <a:ea typeface="Encode Sans"/>
                <a:cs typeface="Encode Sans"/>
                <a:sym typeface="Encode Sans"/>
              </a:rPr>
              <a:t>.</a:t>
            </a: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This implies their total absence during nighttime hours.</a:t>
            </a:r>
            <a:endParaRPr>
              <a:latin typeface="Encode Sans"/>
              <a:ea typeface="Encode Sans"/>
              <a:cs typeface="Encode Sans"/>
              <a:sym typeface="Encode Sans"/>
            </a:endParaRPr>
          </a:p>
          <a:p>
            <a:pPr indent="0" lvl="0" marL="0" rtl="0" algn="l">
              <a:spcBef>
                <a:spcPts val="0"/>
              </a:spcBef>
              <a:spcAft>
                <a:spcPts val="0"/>
              </a:spcAft>
              <a:buNone/>
            </a:pPr>
            <a:r>
              <a:t/>
            </a:r>
            <a:endParaRPr>
              <a:latin typeface="Encode Sans"/>
              <a:ea typeface="Encode Sans"/>
              <a:cs typeface="Encode Sans"/>
              <a:sym typeface="Encode Sans"/>
            </a:endParaRPr>
          </a:p>
        </p:txBody>
      </p:sp>
      <p:sp>
        <p:nvSpPr>
          <p:cNvPr id="987" name="Google Shape;987;p80"/>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pic>
        <p:nvPicPr>
          <p:cNvPr id="992" name="Google Shape;992;p81"/>
          <p:cNvPicPr preferRelativeResize="0"/>
          <p:nvPr/>
        </p:nvPicPr>
        <p:blipFill rotWithShape="1">
          <a:blip r:embed="rId3">
            <a:alphaModFix/>
          </a:blip>
          <a:srcRect b="36773" l="10384" r="9055" t="10938"/>
          <a:stretch/>
        </p:blipFill>
        <p:spPr>
          <a:xfrm>
            <a:off x="2259725" y="1482250"/>
            <a:ext cx="5332301" cy="2163027"/>
          </a:xfrm>
          <a:prstGeom prst="rect">
            <a:avLst/>
          </a:prstGeom>
          <a:noFill/>
          <a:ln>
            <a:noFill/>
          </a:ln>
        </p:spPr>
      </p:pic>
      <p:sp>
        <p:nvSpPr>
          <p:cNvPr id="993" name="Google Shape;993;p81"/>
          <p:cNvSpPr txBox="1"/>
          <p:nvPr/>
        </p:nvSpPr>
        <p:spPr>
          <a:xfrm>
            <a:off x="1080600" y="3737278"/>
            <a:ext cx="6453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Without BESS, as said before, during nightly hours there isn’t power export from prosumer, so neither sharing. This situation implies a lower total income; indeed, in this period, we register a 25,1% total loss. Again, the curve trend is smooth, with increases , due to PV plant generation, only during daily hours.</a:t>
            </a:r>
            <a:endParaRPr>
              <a:latin typeface="Encode Sans"/>
              <a:ea typeface="Encode Sans"/>
              <a:cs typeface="Encode Sans"/>
              <a:sym typeface="Encode Sans"/>
            </a:endParaRPr>
          </a:p>
        </p:txBody>
      </p:sp>
      <p:sp>
        <p:nvSpPr>
          <p:cNvPr id="994" name="Google Shape;994;p81"/>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95" name="Google Shape;995;p81"/>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996" name="Google Shape;996;p81"/>
          <p:cNvSpPr txBox="1"/>
          <p:nvPr>
            <p:ph idx="3" type="subTitle"/>
          </p:nvPr>
        </p:nvSpPr>
        <p:spPr>
          <a:xfrm>
            <a:off x="647550" y="853444"/>
            <a:ext cx="36510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 days simulation no battery</a:t>
            </a:r>
            <a:endParaRPr/>
          </a:p>
          <a:p>
            <a:pPr indent="0" lvl="0" marL="0" rtl="0" algn="l">
              <a:spcBef>
                <a:spcPts val="0"/>
              </a:spcBef>
              <a:spcAft>
                <a:spcPts val="0"/>
              </a:spcAft>
              <a:buNone/>
            </a:pPr>
            <a:r>
              <a:rPr lang="en"/>
              <a:t>10-16 June </a:t>
            </a:r>
            <a:endParaRPr/>
          </a:p>
        </p:txBody>
      </p:sp>
      <p:grpSp>
        <p:nvGrpSpPr>
          <p:cNvPr id="997" name="Google Shape;997;p81"/>
          <p:cNvGrpSpPr/>
          <p:nvPr/>
        </p:nvGrpSpPr>
        <p:grpSpPr>
          <a:xfrm>
            <a:off x="1080601" y="2718953"/>
            <a:ext cx="810968" cy="805484"/>
            <a:chOff x="4670239" y="1541599"/>
            <a:chExt cx="359679" cy="321833"/>
          </a:xfrm>
        </p:grpSpPr>
        <p:sp>
          <p:nvSpPr>
            <p:cNvPr id="998" name="Google Shape;998;p81"/>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81"/>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1"/>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1"/>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1"/>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81"/>
          <p:cNvGrpSpPr/>
          <p:nvPr/>
        </p:nvGrpSpPr>
        <p:grpSpPr>
          <a:xfrm>
            <a:off x="1211737" y="1641324"/>
            <a:ext cx="548702" cy="675866"/>
            <a:chOff x="5211031" y="1969108"/>
            <a:chExt cx="226661" cy="363467"/>
          </a:xfrm>
        </p:grpSpPr>
        <p:sp>
          <p:nvSpPr>
            <p:cNvPr id="1004" name="Google Shape;1004;p81"/>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81"/>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9" name="Shape 1009"/>
        <p:cNvGrpSpPr/>
        <p:nvPr/>
      </p:nvGrpSpPr>
      <p:grpSpPr>
        <a:xfrm>
          <a:off x="0" y="0"/>
          <a:ext cx="0" cy="0"/>
          <a:chOff x="0" y="0"/>
          <a:chExt cx="0" cy="0"/>
        </a:xfrm>
      </p:grpSpPr>
      <p:pic>
        <p:nvPicPr>
          <p:cNvPr id="1010" name="Google Shape;1010;p82"/>
          <p:cNvPicPr preferRelativeResize="0"/>
          <p:nvPr/>
        </p:nvPicPr>
        <p:blipFill rotWithShape="1">
          <a:blip r:embed="rId3">
            <a:alphaModFix/>
          </a:blip>
          <a:srcRect b="34141" l="10571" r="8978" t="11267"/>
          <a:stretch/>
        </p:blipFill>
        <p:spPr>
          <a:xfrm>
            <a:off x="1786656" y="1422048"/>
            <a:ext cx="6116717" cy="2594473"/>
          </a:xfrm>
          <a:prstGeom prst="rect">
            <a:avLst/>
          </a:prstGeom>
          <a:noFill/>
          <a:ln>
            <a:noFill/>
          </a:ln>
        </p:spPr>
      </p:pic>
      <p:sp>
        <p:nvSpPr>
          <p:cNvPr id="1011" name="Google Shape;1011;p82"/>
          <p:cNvSpPr txBox="1"/>
          <p:nvPr>
            <p:ph type="title"/>
          </p:nvPr>
        </p:nvSpPr>
        <p:spPr>
          <a:xfrm>
            <a:off x="457050" y="244194"/>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012" name="Google Shape;1012;p82"/>
          <p:cNvSpPr txBox="1"/>
          <p:nvPr>
            <p:ph idx="3" type="subTitle"/>
          </p:nvPr>
        </p:nvSpPr>
        <p:spPr>
          <a:xfrm>
            <a:off x="647550" y="853444"/>
            <a:ext cx="3651000" cy="38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 days simulation no battery</a:t>
            </a:r>
            <a:endParaRPr/>
          </a:p>
          <a:p>
            <a:pPr indent="0" lvl="0" marL="0" rtl="0" algn="l">
              <a:spcBef>
                <a:spcPts val="0"/>
              </a:spcBef>
              <a:spcAft>
                <a:spcPts val="0"/>
              </a:spcAft>
              <a:buNone/>
            </a:pPr>
            <a:r>
              <a:rPr lang="en"/>
              <a:t>10-16 June </a:t>
            </a:r>
            <a:endParaRPr/>
          </a:p>
        </p:txBody>
      </p:sp>
      <p:sp>
        <p:nvSpPr>
          <p:cNvPr id="1013" name="Google Shape;1013;p82"/>
          <p:cNvSpPr txBox="1"/>
          <p:nvPr/>
        </p:nvSpPr>
        <p:spPr>
          <a:xfrm>
            <a:off x="1786650" y="4084306"/>
            <a:ext cx="5792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In this case, we register different internal temperature, always in </a:t>
            </a:r>
            <a:r>
              <a:rPr lang="en">
                <a:latin typeface="Encode Sans"/>
                <a:ea typeface="Encode Sans"/>
                <a:cs typeface="Encode Sans"/>
                <a:sym typeface="Encode Sans"/>
              </a:rPr>
              <a:t>required</a:t>
            </a:r>
            <a:r>
              <a:rPr lang="en">
                <a:latin typeface="Encode Sans"/>
                <a:ea typeface="Encode Sans"/>
                <a:cs typeface="Encode Sans"/>
                <a:sym typeface="Encode Sans"/>
              </a:rPr>
              <a:t> range, P</a:t>
            </a:r>
            <a:r>
              <a:rPr lang="en">
                <a:latin typeface="Encode Sans"/>
                <a:ea typeface="Encode Sans"/>
                <a:cs typeface="Encode Sans"/>
                <a:sym typeface="Encode Sans"/>
              </a:rPr>
              <a:t>Cool and Pheat </a:t>
            </a:r>
            <a:r>
              <a:rPr lang="en">
                <a:latin typeface="Encode Sans"/>
                <a:ea typeface="Encode Sans"/>
                <a:cs typeface="Encode Sans"/>
                <a:sym typeface="Encode Sans"/>
              </a:rPr>
              <a:t>profiles. In particular, without a BESS, it’s noticeable the presence of different peaks close to nominal values.</a:t>
            </a:r>
            <a:endParaRPr>
              <a:latin typeface="Encode Sans"/>
              <a:ea typeface="Encode Sans"/>
              <a:cs typeface="Encode Sans"/>
              <a:sym typeface="Encode Sans"/>
            </a:endParaRPr>
          </a:p>
        </p:txBody>
      </p:sp>
      <p:sp>
        <p:nvSpPr>
          <p:cNvPr id="1014" name="Google Shape;1014;p82"/>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grpSp>
        <p:nvGrpSpPr>
          <p:cNvPr id="1019" name="Google Shape;1019;p83"/>
          <p:cNvGrpSpPr/>
          <p:nvPr/>
        </p:nvGrpSpPr>
        <p:grpSpPr>
          <a:xfrm>
            <a:off x="5126675" y="2020412"/>
            <a:ext cx="3294921" cy="2696783"/>
            <a:chOff x="5126675" y="1818389"/>
            <a:chExt cx="3294921" cy="2427129"/>
          </a:xfrm>
        </p:grpSpPr>
        <p:grpSp>
          <p:nvGrpSpPr>
            <p:cNvPr id="1020" name="Google Shape;1020;p83"/>
            <p:cNvGrpSpPr/>
            <p:nvPr/>
          </p:nvGrpSpPr>
          <p:grpSpPr>
            <a:xfrm>
              <a:off x="5194901" y="1818389"/>
              <a:ext cx="3226695" cy="2347689"/>
              <a:chOff x="5194901" y="1818389"/>
              <a:chExt cx="3226695" cy="2347689"/>
            </a:xfrm>
          </p:grpSpPr>
          <p:sp>
            <p:nvSpPr>
              <p:cNvPr id="1021" name="Google Shape;1021;p83"/>
              <p:cNvSpPr/>
              <p:nvPr/>
            </p:nvSpPr>
            <p:spPr>
              <a:xfrm>
                <a:off x="6826137" y="1976027"/>
                <a:ext cx="1595459" cy="1595373"/>
              </a:xfrm>
              <a:custGeom>
                <a:rect b="b" l="l" r="r" t="t"/>
                <a:pathLst>
                  <a:path extrusionOk="0" h="18417" w="18418">
                    <a:moveTo>
                      <a:pt x="9210" y="1"/>
                    </a:moveTo>
                    <a:cubicBezTo>
                      <a:pt x="6768" y="1"/>
                      <a:pt x="4426" y="971"/>
                      <a:pt x="2698" y="2698"/>
                    </a:cubicBezTo>
                    <a:cubicBezTo>
                      <a:pt x="972" y="4424"/>
                      <a:pt x="1" y="6766"/>
                      <a:pt x="1" y="9209"/>
                    </a:cubicBezTo>
                    <a:cubicBezTo>
                      <a:pt x="1" y="11651"/>
                      <a:pt x="972" y="13993"/>
                      <a:pt x="2698" y="15720"/>
                    </a:cubicBezTo>
                    <a:cubicBezTo>
                      <a:pt x="4426" y="17446"/>
                      <a:pt x="6768" y="18416"/>
                      <a:pt x="9210" y="18416"/>
                    </a:cubicBezTo>
                    <a:cubicBezTo>
                      <a:pt x="11653" y="18416"/>
                      <a:pt x="13994" y="17446"/>
                      <a:pt x="15720" y="15720"/>
                    </a:cubicBezTo>
                    <a:cubicBezTo>
                      <a:pt x="17448" y="13993"/>
                      <a:pt x="18418" y="11651"/>
                      <a:pt x="18418" y="9209"/>
                    </a:cubicBezTo>
                    <a:cubicBezTo>
                      <a:pt x="18418" y="6766"/>
                      <a:pt x="17448" y="4424"/>
                      <a:pt x="15720" y="2698"/>
                    </a:cubicBezTo>
                    <a:cubicBezTo>
                      <a:pt x="13994" y="971"/>
                      <a:pt x="11653" y="1"/>
                      <a:pt x="92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3"/>
              <p:cNvSpPr/>
              <p:nvPr/>
            </p:nvSpPr>
            <p:spPr>
              <a:xfrm>
                <a:off x="7321718" y="3096868"/>
                <a:ext cx="493243" cy="1004677"/>
              </a:xfrm>
              <a:custGeom>
                <a:rect b="b" l="l" r="r" t="t"/>
                <a:pathLst>
                  <a:path extrusionOk="0" h="11598" w="5694">
                    <a:moveTo>
                      <a:pt x="3489" y="1"/>
                    </a:moveTo>
                    <a:cubicBezTo>
                      <a:pt x="3186" y="1"/>
                      <a:pt x="2941" y="245"/>
                      <a:pt x="2941" y="549"/>
                    </a:cubicBezTo>
                    <a:lnTo>
                      <a:pt x="2941" y="3019"/>
                    </a:lnTo>
                    <a:lnTo>
                      <a:pt x="910" y="1239"/>
                    </a:lnTo>
                    <a:cubicBezTo>
                      <a:pt x="807" y="1147"/>
                      <a:pt x="678" y="1102"/>
                      <a:pt x="549" y="1102"/>
                    </a:cubicBezTo>
                    <a:cubicBezTo>
                      <a:pt x="396" y="1102"/>
                      <a:pt x="244" y="1165"/>
                      <a:pt x="138" y="1288"/>
                    </a:cubicBezTo>
                    <a:cubicBezTo>
                      <a:pt x="51" y="1389"/>
                      <a:pt x="2" y="1517"/>
                      <a:pt x="1" y="1649"/>
                    </a:cubicBezTo>
                    <a:cubicBezTo>
                      <a:pt x="2" y="1807"/>
                      <a:pt x="70" y="1956"/>
                      <a:pt x="188" y="2060"/>
                    </a:cubicBezTo>
                    <a:lnTo>
                      <a:pt x="2941" y="4481"/>
                    </a:lnTo>
                    <a:lnTo>
                      <a:pt x="2941" y="11597"/>
                    </a:lnTo>
                    <a:lnTo>
                      <a:pt x="4037" y="11597"/>
                    </a:lnTo>
                    <a:lnTo>
                      <a:pt x="4037" y="2823"/>
                    </a:lnTo>
                    <a:lnTo>
                      <a:pt x="5449" y="1583"/>
                    </a:lnTo>
                    <a:cubicBezTo>
                      <a:pt x="5673" y="1383"/>
                      <a:pt x="5694" y="1042"/>
                      <a:pt x="5498" y="816"/>
                    </a:cubicBezTo>
                    <a:cubicBezTo>
                      <a:pt x="5390" y="692"/>
                      <a:pt x="5238" y="628"/>
                      <a:pt x="5085" y="628"/>
                    </a:cubicBezTo>
                    <a:cubicBezTo>
                      <a:pt x="4960" y="628"/>
                      <a:pt x="4835" y="670"/>
                      <a:pt x="4733" y="755"/>
                    </a:cubicBezTo>
                    <a:lnTo>
                      <a:pt x="4037" y="1369"/>
                    </a:lnTo>
                    <a:lnTo>
                      <a:pt x="4037" y="549"/>
                    </a:lnTo>
                    <a:cubicBezTo>
                      <a:pt x="4037" y="245"/>
                      <a:pt x="3791" y="1"/>
                      <a:pt x="3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 name="Google Shape;1023;p83"/>
              <p:cNvGrpSpPr/>
              <p:nvPr/>
            </p:nvGrpSpPr>
            <p:grpSpPr>
              <a:xfrm>
                <a:off x="6588604" y="1818389"/>
                <a:ext cx="826271" cy="916686"/>
                <a:chOff x="2392750" y="3475975"/>
                <a:chExt cx="1063549" cy="1179928"/>
              </a:xfrm>
            </p:grpSpPr>
            <p:sp>
              <p:nvSpPr>
                <p:cNvPr id="1024" name="Google Shape;1024;p83"/>
                <p:cNvSpPr/>
                <p:nvPr/>
              </p:nvSpPr>
              <p:spPr>
                <a:xfrm>
                  <a:off x="2868546" y="4097913"/>
                  <a:ext cx="107769" cy="557990"/>
                </a:xfrm>
                <a:custGeom>
                  <a:rect b="b" l="l" r="r" t="t"/>
                  <a:pathLst>
                    <a:path extrusionOk="0" h="3162" w="1619">
                      <a:moveTo>
                        <a:pt x="0" y="1"/>
                      </a:moveTo>
                      <a:lnTo>
                        <a:pt x="0" y="3161"/>
                      </a:lnTo>
                      <a:lnTo>
                        <a:pt x="1619" y="3161"/>
                      </a:lnTo>
                      <a:lnTo>
                        <a:pt x="16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83"/>
                <p:cNvSpPr/>
                <p:nvPr/>
              </p:nvSpPr>
              <p:spPr>
                <a:xfrm>
                  <a:off x="2392750" y="3475975"/>
                  <a:ext cx="1063549" cy="723392"/>
                </a:xfrm>
                <a:custGeom>
                  <a:rect b="b" l="l" r="r" t="t"/>
                  <a:pathLst>
                    <a:path extrusionOk="0" h="10865" w="15974">
                      <a:moveTo>
                        <a:pt x="1" y="1"/>
                      </a:moveTo>
                      <a:lnTo>
                        <a:pt x="1" y="10865"/>
                      </a:lnTo>
                      <a:lnTo>
                        <a:pt x="15974" y="10865"/>
                      </a:lnTo>
                      <a:lnTo>
                        <a:pt x="159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83"/>
                <p:cNvSpPr/>
                <p:nvPr/>
              </p:nvSpPr>
              <p:spPr>
                <a:xfrm>
                  <a:off x="2430901" y="3511462"/>
                  <a:ext cx="302872" cy="302872"/>
                </a:xfrm>
                <a:custGeom>
                  <a:rect b="b" l="l" r="r" t="t"/>
                  <a:pathLst>
                    <a:path extrusionOk="0" h="4549" w="4549">
                      <a:moveTo>
                        <a:pt x="0" y="0"/>
                      </a:moveTo>
                      <a:lnTo>
                        <a:pt x="0" y="4549"/>
                      </a:lnTo>
                      <a:lnTo>
                        <a:pt x="4549" y="4549"/>
                      </a:lnTo>
                      <a:lnTo>
                        <a:pt x="45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3"/>
                <p:cNvSpPr/>
                <p:nvPr/>
              </p:nvSpPr>
              <p:spPr>
                <a:xfrm>
                  <a:off x="2771061" y="3511462"/>
                  <a:ext cx="302872" cy="302872"/>
                </a:xfrm>
                <a:custGeom>
                  <a:rect b="b" l="l" r="r" t="t"/>
                  <a:pathLst>
                    <a:path extrusionOk="0" h="4549" w="4549">
                      <a:moveTo>
                        <a:pt x="0" y="0"/>
                      </a:moveTo>
                      <a:lnTo>
                        <a:pt x="0" y="4549"/>
                      </a:lnTo>
                      <a:lnTo>
                        <a:pt x="4548" y="4549"/>
                      </a:lnTo>
                      <a:lnTo>
                        <a:pt x="4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83"/>
                <p:cNvSpPr/>
                <p:nvPr/>
              </p:nvSpPr>
              <p:spPr>
                <a:xfrm>
                  <a:off x="3111021" y="3511462"/>
                  <a:ext cx="303006" cy="302872"/>
                </a:xfrm>
                <a:custGeom>
                  <a:rect b="b" l="l" r="r" t="t"/>
                  <a:pathLst>
                    <a:path extrusionOk="0" h="4549" w="4551">
                      <a:moveTo>
                        <a:pt x="1" y="0"/>
                      </a:moveTo>
                      <a:lnTo>
                        <a:pt x="1" y="4549"/>
                      </a:lnTo>
                      <a:lnTo>
                        <a:pt x="4551" y="4549"/>
                      </a:lnTo>
                      <a:lnTo>
                        <a:pt x="45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83"/>
                <p:cNvSpPr/>
                <p:nvPr/>
              </p:nvSpPr>
              <p:spPr>
                <a:xfrm>
                  <a:off x="2430901" y="3855418"/>
                  <a:ext cx="302872" cy="302872"/>
                </a:xfrm>
                <a:custGeom>
                  <a:rect b="b" l="l" r="r" t="t"/>
                  <a:pathLst>
                    <a:path extrusionOk="0" h="4549" w="4549">
                      <a:moveTo>
                        <a:pt x="0" y="0"/>
                      </a:moveTo>
                      <a:lnTo>
                        <a:pt x="0" y="4548"/>
                      </a:lnTo>
                      <a:lnTo>
                        <a:pt x="4549" y="4548"/>
                      </a:lnTo>
                      <a:lnTo>
                        <a:pt x="45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83"/>
                <p:cNvSpPr/>
                <p:nvPr/>
              </p:nvSpPr>
              <p:spPr>
                <a:xfrm>
                  <a:off x="2771061" y="3855418"/>
                  <a:ext cx="302872" cy="302872"/>
                </a:xfrm>
                <a:custGeom>
                  <a:rect b="b" l="l" r="r" t="t"/>
                  <a:pathLst>
                    <a:path extrusionOk="0" h="4549" w="4549">
                      <a:moveTo>
                        <a:pt x="0" y="0"/>
                      </a:moveTo>
                      <a:lnTo>
                        <a:pt x="0" y="4548"/>
                      </a:lnTo>
                      <a:lnTo>
                        <a:pt x="4548" y="4548"/>
                      </a:lnTo>
                      <a:lnTo>
                        <a:pt x="45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3"/>
                <p:cNvSpPr/>
                <p:nvPr/>
              </p:nvSpPr>
              <p:spPr>
                <a:xfrm>
                  <a:off x="3111021" y="3855418"/>
                  <a:ext cx="303006" cy="302872"/>
                </a:xfrm>
                <a:custGeom>
                  <a:rect b="b" l="l" r="r" t="t"/>
                  <a:pathLst>
                    <a:path extrusionOk="0" h="4549" w="4551">
                      <a:moveTo>
                        <a:pt x="1" y="0"/>
                      </a:moveTo>
                      <a:lnTo>
                        <a:pt x="1" y="4548"/>
                      </a:lnTo>
                      <a:lnTo>
                        <a:pt x="4551" y="4548"/>
                      </a:lnTo>
                      <a:lnTo>
                        <a:pt x="45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 name="Google Shape;1032;p83"/>
              <p:cNvSpPr/>
              <p:nvPr/>
            </p:nvSpPr>
            <p:spPr>
              <a:xfrm>
                <a:off x="5278148" y="2330670"/>
                <a:ext cx="1983106" cy="1799721"/>
              </a:xfrm>
              <a:custGeom>
                <a:rect b="b" l="l" r="r" t="t"/>
                <a:pathLst>
                  <a:path extrusionOk="0" h="20776" w="22893">
                    <a:moveTo>
                      <a:pt x="11446" y="1"/>
                    </a:moveTo>
                    <a:lnTo>
                      <a:pt x="0" y="5605"/>
                    </a:lnTo>
                    <a:lnTo>
                      <a:pt x="0" y="20775"/>
                    </a:lnTo>
                    <a:lnTo>
                      <a:pt x="22893" y="20775"/>
                    </a:lnTo>
                    <a:lnTo>
                      <a:pt x="22893" y="5605"/>
                    </a:lnTo>
                    <a:lnTo>
                      <a:pt x="1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83"/>
              <p:cNvSpPr/>
              <p:nvPr/>
            </p:nvSpPr>
            <p:spPr>
              <a:xfrm>
                <a:off x="5549544" y="2997422"/>
                <a:ext cx="444213" cy="584286"/>
              </a:xfrm>
              <a:custGeom>
                <a:rect b="b" l="l" r="r" t="t"/>
                <a:pathLst>
                  <a:path extrusionOk="0" h="6745" w="5128">
                    <a:moveTo>
                      <a:pt x="0" y="0"/>
                    </a:moveTo>
                    <a:lnTo>
                      <a:pt x="0" y="6745"/>
                    </a:lnTo>
                    <a:lnTo>
                      <a:pt x="5128" y="6745"/>
                    </a:lnTo>
                    <a:lnTo>
                      <a:pt x="51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83"/>
              <p:cNvSpPr/>
              <p:nvPr/>
            </p:nvSpPr>
            <p:spPr>
              <a:xfrm>
                <a:off x="5583154" y="3028954"/>
                <a:ext cx="376992" cy="520616"/>
              </a:xfrm>
              <a:custGeom>
                <a:rect b="b" l="l" r="r" t="t"/>
                <a:pathLst>
                  <a:path extrusionOk="0" h="6010" w="4352">
                    <a:moveTo>
                      <a:pt x="1" y="1"/>
                    </a:moveTo>
                    <a:lnTo>
                      <a:pt x="1" y="6010"/>
                    </a:lnTo>
                    <a:lnTo>
                      <a:pt x="4351" y="6010"/>
                    </a:lnTo>
                    <a:lnTo>
                      <a:pt x="435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83"/>
              <p:cNvSpPr/>
              <p:nvPr/>
            </p:nvSpPr>
            <p:spPr>
              <a:xfrm>
                <a:off x="5561238" y="3271244"/>
                <a:ext cx="418832" cy="37162"/>
              </a:xfrm>
              <a:custGeom>
                <a:rect b="b" l="l" r="r" t="t"/>
                <a:pathLst>
                  <a:path extrusionOk="0" h="429" w="4835">
                    <a:moveTo>
                      <a:pt x="0" y="0"/>
                    </a:moveTo>
                    <a:lnTo>
                      <a:pt x="0" y="428"/>
                    </a:lnTo>
                    <a:lnTo>
                      <a:pt x="4835" y="428"/>
                    </a:lnTo>
                    <a:lnTo>
                      <a:pt x="483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83"/>
              <p:cNvSpPr/>
              <p:nvPr/>
            </p:nvSpPr>
            <p:spPr>
              <a:xfrm>
                <a:off x="5753113" y="3017692"/>
                <a:ext cx="37075" cy="544178"/>
              </a:xfrm>
              <a:custGeom>
                <a:rect b="b" l="l" r="r" t="t"/>
                <a:pathLst>
                  <a:path extrusionOk="0" h="6282" w="428">
                    <a:moveTo>
                      <a:pt x="1" y="1"/>
                    </a:moveTo>
                    <a:lnTo>
                      <a:pt x="1" y="6282"/>
                    </a:lnTo>
                    <a:lnTo>
                      <a:pt x="427" y="6282"/>
                    </a:lnTo>
                    <a:lnTo>
                      <a:pt x="4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83"/>
              <p:cNvSpPr/>
              <p:nvPr/>
            </p:nvSpPr>
            <p:spPr>
              <a:xfrm>
                <a:off x="6547984" y="2997422"/>
                <a:ext cx="444300" cy="584286"/>
              </a:xfrm>
              <a:custGeom>
                <a:rect b="b" l="l" r="r" t="t"/>
                <a:pathLst>
                  <a:path extrusionOk="0" h="6745" w="5129">
                    <a:moveTo>
                      <a:pt x="1" y="0"/>
                    </a:moveTo>
                    <a:lnTo>
                      <a:pt x="1" y="6745"/>
                    </a:lnTo>
                    <a:lnTo>
                      <a:pt x="5129" y="6745"/>
                    </a:lnTo>
                    <a:lnTo>
                      <a:pt x="512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83"/>
              <p:cNvSpPr/>
              <p:nvPr/>
            </p:nvSpPr>
            <p:spPr>
              <a:xfrm>
                <a:off x="6581681" y="3028954"/>
                <a:ext cx="376992" cy="520616"/>
              </a:xfrm>
              <a:custGeom>
                <a:rect b="b" l="l" r="r" t="t"/>
                <a:pathLst>
                  <a:path extrusionOk="0" h="6010" w="4352">
                    <a:moveTo>
                      <a:pt x="0" y="1"/>
                    </a:moveTo>
                    <a:lnTo>
                      <a:pt x="0" y="6010"/>
                    </a:lnTo>
                    <a:lnTo>
                      <a:pt x="4351" y="6010"/>
                    </a:lnTo>
                    <a:lnTo>
                      <a:pt x="435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83"/>
              <p:cNvSpPr/>
              <p:nvPr/>
            </p:nvSpPr>
            <p:spPr>
              <a:xfrm>
                <a:off x="6751639" y="3017692"/>
                <a:ext cx="37076" cy="544178"/>
              </a:xfrm>
              <a:custGeom>
                <a:rect b="b" l="l" r="r" t="t"/>
                <a:pathLst>
                  <a:path extrusionOk="0" h="6282" w="428">
                    <a:moveTo>
                      <a:pt x="0" y="1"/>
                    </a:moveTo>
                    <a:lnTo>
                      <a:pt x="0" y="6282"/>
                    </a:lnTo>
                    <a:lnTo>
                      <a:pt x="427" y="6282"/>
                    </a:lnTo>
                    <a:lnTo>
                      <a:pt x="4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83"/>
              <p:cNvSpPr/>
              <p:nvPr/>
            </p:nvSpPr>
            <p:spPr>
              <a:xfrm>
                <a:off x="6559765" y="3271244"/>
                <a:ext cx="418832" cy="37162"/>
              </a:xfrm>
              <a:custGeom>
                <a:rect b="b" l="l" r="r" t="t"/>
                <a:pathLst>
                  <a:path extrusionOk="0" h="429" w="4835">
                    <a:moveTo>
                      <a:pt x="0" y="0"/>
                    </a:moveTo>
                    <a:lnTo>
                      <a:pt x="0" y="428"/>
                    </a:lnTo>
                    <a:lnTo>
                      <a:pt x="4835" y="428"/>
                    </a:lnTo>
                    <a:lnTo>
                      <a:pt x="483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3"/>
              <p:cNvSpPr/>
              <p:nvPr/>
            </p:nvSpPr>
            <p:spPr>
              <a:xfrm>
                <a:off x="6588611" y="3687821"/>
                <a:ext cx="1160429" cy="478257"/>
              </a:xfrm>
              <a:custGeom>
                <a:rect b="b" l="l" r="r" t="t"/>
                <a:pathLst>
                  <a:path extrusionOk="0" h="5521" w="13396">
                    <a:moveTo>
                      <a:pt x="7047" y="1"/>
                    </a:moveTo>
                    <a:cubicBezTo>
                      <a:pt x="5464" y="1"/>
                      <a:pt x="4137" y="1089"/>
                      <a:pt x="3766" y="2554"/>
                    </a:cubicBezTo>
                    <a:cubicBezTo>
                      <a:pt x="3411" y="2385"/>
                      <a:pt x="3034" y="2304"/>
                      <a:pt x="2663" y="2304"/>
                    </a:cubicBezTo>
                    <a:cubicBezTo>
                      <a:pt x="1770" y="2304"/>
                      <a:pt x="906" y="2773"/>
                      <a:pt x="434" y="3595"/>
                    </a:cubicBezTo>
                    <a:cubicBezTo>
                      <a:pt x="94" y="4176"/>
                      <a:pt x="0" y="4868"/>
                      <a:pt x="174" y="5521"/>
                    </a:cubicBezTo>
                    <a:lnTo>
                      <a:pt x="13314" y="5521"/>
                    </a:lnTo>
                    <a:cubicBezTo>
                      <a:pt x="13368" y="5311"/>
                      <a:pt x="13395" y="5096"/>
                      <a:pt x="13395" y="4881"/>
                    </a:cubicBezTo>
                    <a:cubicBezTo>
                      <a:pt x="13395" y="3458"/>
                      <a:pt x="12242" y="2305"/>
                      <a:pt x="10819" y="2305"/>
                    </a:cubicBezTo>
                    <a:cubicBezTo>
                      <a:pt x="10636" y="2305"/>
                      <a:pt x="10455" y="2324"/>
                      <a:pt x="10276" y="2364"/>
                    </a:cubicBezTo>
                    <a:cubicBezTo>
                      <a:pt x="9827" y="957"/>
                      <a:pt x="8521" y="3"/>
                      <a:pt x="70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3"/>
              <p:cNvSpPr/>
              <p:nvPr/>
            </p:nvSpPr>
            <p:spPr>
              <a:xfrm>
                <a:off x="7172550" y="3786227"/>
                <a:ext cx="916493" cy="379851"/>
              </a:xfrm>
              <a:custGeom>
                <a:rect b="b" l="l" r="r" t="t"/>
                <a:pathLst>
                  <a:path extrusionOk="0" h="4385" w="10580">
                    <a:moveTo>
                      <a:pt x="5534" y="0"/>
                    </a:moveTo>
                    <a:cubicBezTo>
                      <a:pt x="5508" y="0"/>
                      <a:pt x="5482" y="0"/>
                      <a:pt x="5456" y="1"/>
                    </a:cubicBezTo>
                    <a:cubicBezTo>
                      <a:pt x="4255" y="36"/>
                      <a:pt x="3223" y="862"/>
                      <a:pt x="2925" y="2026"/>
                    </a:cubicBezTo>
                    <a:cubicBezTo>
                      <a:pt x="2646" y="1894"/>
                      <a:pt x="2346" y="1828"/>
                      <a:pt x="2047" y="1828"/>
                    </a:cubicBezTo>
                    <a:cubicBezTo>
                      <a:pt x="1666" y="1828"/>
                      <a:pt x="1287" y="1934"/>
                      <a:pt x="954" y="2145"/>
                    </a:cubicBezTo>
                    <a:cubicBezTo>
                      <a:pt x="361" y="2520"/>
                      <a:pt x="0" y="3174"/>
                      <a:pt x="2" y="3876"/>
                    </a:cubicBezTo>
                    <a:cubicBezTo>
                      <a:pt x="2" y="4048"/>
                      <a:pt x="24" y="4218"/>
                      <a:pt x="70" y="4385"/>
                    </a:cubicBezTo>
                    <a:lnTo>
                      <a:pt x="10514" y="4385"/>
                    </a:lnTo>
                    <a:cubicBezTo>
                      <a:pt x="10557" y="4218"/>
                      <a:pt x="10578" y="4046"/>
                      <a:pt x="10580" y="3876"/>
                    </a:cubicBezTo>
                    <a:cubicBezTo>
                      <a:pt x="10580" y="2745"/>
                      <a:pt x="9662" y="1828"/>
                      <a:pt x="8531" y="1828"/>
                    </a:cubicBezTo>
                    <a:cubicBezTo>
                      <a:pt x="8387" y="1828"/>
                      <a:pt x="8242" y="1843"/>
                      <a:pt x="8101" y="1875"/>
                    </a:cubicBezTo>
                    <a:cubicBezTo>
                      <a:pt x="7743" y="755"/>
                      <a:pt x="6703" y="0"/>
                      <a:pt x="55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3"/>
              <p:cNvSpPr/>
              <p:nvPr/>
            </p:nvSpPr>
            <p:spPr>
              <a:xfrm>
                <a:off x="5194901" y="2270898"/>
                <a:ext cx="2157396" cy="620408"/>
              </a:xfrm>
              <a:custGeom>
                <a:rect b="b" l="l" r="r" t="t"/>
                <a:pathLst>
                  <a:path extrusionOk="0" h="7162" w="24905">
                    <a:moveTo>
                      <a:pt x="12407" y="0"/>
                    </a:moveTo>
                    <a:lnTo>
                      <a:pt x="0" y="6042"/>
                    </a:lnTo>
                    <a:lnTo>
                      <a:pt x="545" y="7159"/>
                    </a:lnTo>
                    <a:lnTo>
                      <a:pt x="12408" y="1381"/>
                    </a:lnTo>
                    <a:lnTo>
                      <a:pt x="24364" y="7161"/>
                    </a:lnTo>
                    <a:lnTo>
                      <a:pt x="24905" y="6042"/>
                    </a:lnTo>
                    <a:lnTo>
                      <a:pt x="124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83"/>
            <p:cNvSpPr/>
            <p:nvPr/>
          </p:nvSpPr>
          <p:spPr>
            <a:xfrm>
              <a:off x="5126675" y="4112250"/>
              <a:ext cx="3073947" cy="133268"/>
            </a:xfrm>
            <a:custGeom>
              <a:rect b="b" l="l" r="r" t="t"/>
              <a:pathLst>
                <a:path extrusionOk="0" h="7806" w="243192">
                  <a:moveTo>
                    <a:pt x="3917" y="0"/>
                  </a:moveTo>
                  <a:lnTo>
                    <a:pt x="3503" y="28"/>
                  </a:lnTo>
                  <a:lnTo>
                    <a:pt x="3117" y="83"/>
                  </a:lnTo>
                  <a:lnTo>
                    <a:pt x="2759" y="193"/>
                  </a:lnTo>
                  <a:lnTo>
                    <a:pt x="2400" y="331"/>
                  </a:lnTo>
                  <a:lnTo>
                    <a:pt x="2042" y="497"/>
                  </a:lnTo>
                  <a:lnTo>
                    <a:pt x="1738" y="690"/>
                  </a:lnTo>
                  <a:lnTo>
                    <a:pt x="1435" y="910"/>
                  </a:lnTo>
                  <a:lnTo>
                    <a:pt x="1159" y="1159"/>
                  </a:lnTo>
                  <a:lnTo>
                    <a:pt x="911" y="1435"/>
                  </a:lnTo>
                  <a:lnTo>
                    <a:pt x="690" y="1738"/>
                  </a:lnTo>
                  <a:lnTo>
                    <a:pt x="469" y="2041"/>
                  </a:lnTo>
                  <a:lnTo>
                    <a:pt x="331" y="2400"/>
                  </a:lnTo>
                  <a:lnTo>
                    <a:pt x="194" y="2758"/>
                  </a:lnTo>
                  <a:lnTo>
                    <a:pt x="83" y="3117"/>
                  </a:lnTo>
                  <a:lnTo>
                    <a:pt x="28" y="3503"/>
                  </a:lnTo>
                  <a:lnTo>
                    <a:pt x="1" y="3917"/>
                  </a:lnTo>
                  <a:lnTo>
                    <a:pt x="28" y="4303"/>
                  </a:lnTo>
                  <a:lnTo>
                    <a:pt x="83" y="4689"/>
                  </a:lnTo>
                  <a:lnTo>
                    <a:pt x="194" y="5075"/>
                  </a:lnTo>
                  <a:lnTo>
                    <a:pt x="331" y="5434"/>
                  </a:lnTo>
                  <a:lnTo>
                    <a:pt x="469" y="5765"/>
                  </a:lnTo>
                  <a:lnTo>
                    <a:pt x="690" y="6096"/>
                  </a:lnTo>
                  <a:lnTo>
                    <a:pt x="911" y="6399"/>
                  </a:lnTo>
                  <a:lnTo>
                    <a:pt x="1159" y="6675"/>
                  </a:lnTo>
                  <a:lnTo>
                    <a:pt x="1435" y="6923"/>
                  </a:lnTo>
                  <a:lnTo>
                    <a:pt x="1738" y="7144"/>
                  </a:lnTo>
                  <a:lnTo>
                    <a:pt x="2042" y="7337"/>
                  </a:lnTo>
                  <a:lnTo>
                    <a:pt x="2400" y="7503"/>
                  </a:lnTo>
                  <a:lnTo>
                    <a:pt x="2759" y="7641"/>
                  </a:lnTo>
                  <a:lnTo>
                    <a:pt x="3117" y="7723"/>
                  </a:lnTo>
                  <a:lnTo>
                    <a:pt x="3503" y="7806"/>
                  </a:lnTo>
                  <a:lnTo>
                    <a:pt x="239689" y="7806"/>
                  </a:lnTo>
                  <a:lnTo>
                    <a:pt x="240075" y="7723"/>
                  </a:lnTo>
                  <a:lnTo>
                    <a:pt x="240461" y="7641"/>
                  </a:lnTo>
                  <a:lnTo>
                    <a:pt x="240819" y="7503"/>
                  </a:lnTo>
                  <a:lnTo>
                    <a:pt x="241150" y="7337"/>
                  </a:lnTo>
                  <a:lnTo>
                    <a:pt x="241481" y="7144"/>
                  </a:lnTo>
                  <a:lnTo>
                    <a:pt x="241785" y="6923"/>
                  </a:lnTo>
                  <a:lnTo>
                    <a:pt x="242061" y="6675"/>
                  </a:lnTo>
                  <a:lnTo>
                    <a:pt x="242309" y="6399"/>
                  </a:lnTo>
                  <a:lnTo>
                    <a:pt x="242529" y="6096"/>
                  </a:lnTo>
                  <a:lnTo>
                    <a:pt x="242723" y="5765"/>
                  </a:lnTo>
                  <a:lnTo>
                    <a:pt x="242888" y="5434"/>
                  </a:lnTo>
                  <a:lnTo>
                    <a:pt x="243026" y="5075"/>
                  </a:lnTo>
                  <a:lnTo>
                    <a:pt x="243109" y="4689"/>
                  </a:lnTo>
                  <a:lnTo>
                    <a:pt x="243164" y="4303"/>
                  </a:lnTo>
                  <a:lnTo>
                    <a:pt x="243191" y="3917"/>
                  </a:lnTo>
                  <a:lnTo>
                    <a:pt x="243164" y="3503"/>
                  </a:lnTo>
                  <a:lnTo>
                    <a:pt x="243109" y="3117"/>
                  </a:lnTo>
                  <a:lnTo>
                    <a:pt x="243026" y="2758"/>
                  </a:lnTo>
                  <a:lnTo>
                    <a:pt x="242888" y="2400"/>
                  </a:lnTo>
                  <a:lnTo>
                    <a:pt x="242723" y="2041"/>
                  </a:lnTo>
                  <a:lnTo>
                    <a:pt x="242529" y="1738"/>
                  </a:lnTo>
                  <a:lnTo>
                    <a:pt x="242309" y="1435"/>
                  </a:lnTo>
                  <a:lnTo>
                    <a:pt x="242061" y="1159"/>
                  </a:lnTo>
                  <a:lnTo>
                    <a:pt x="241785" y="910"/>
                  </a:lnTo>
                  <a:lnTo>
                    <a:pt x="241481" y="690"/>
                  </a:lnTo>
                  <a:lnTo>
                    <a:pt x="241150" y="497"/>
                  </a:lnTo>
                  <a:lnTo>
                    <a:pt x="240819" y="331"/>
                  </a:lnTo>
                  <a:lnTo>
                    <a:pt x="240461" y="193"/>
                  </a:lnTo>
                  <a:lnTo>
                    <a:pt x="240075" y="83"/>
                  </a:lnTo>
                  <a:lnTo>
                    <a:pt x="239689" y="28"/>
                  </a:lnTo>
                  <a:lnTo>
                    <a:pt x="2393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 name="Google Shape;1045;p83"/>
          <p:cNvSpPr txBox="1"/>
          <p:nvPr>
            <p:ph idx="4294967295" type="title"/>
          </p:nvPr>
        </p:nvSpPr>
        <p:spPr>
          <a:xfrm>
            <a:off x="774700" y="815917"/>
            <a:ext cx="3997200" cy="75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700">
                <a:solidFill>
                  <a:schemeClr val="accent2"/>
                </a:solidFill>
              </a:rPr>
              <a:t>04</a:t>
            </a:r>
            <a:endParaRPr sz="3700">
              <a:solidFill>
                <a:schemeClr val="accent2"/>
              </a:solidFill>
            </a:endParaRPr>
          </a:p>
          <a:p>
            <a:pPr indent="0" lvl="0" marL="0" rtl="0" algn="ctr">
              <a:spcBef>
                <a:spcPts val="0"/>
              </a:spcBef>
              <a:spcAft>
                <a:spcPts val="0"/>
              </a:spcAft>
              <a:buNone/>
            </a:pPr>
            <a:r>
              <a:t/>
            </a:r>
            <a:endParaRPr>
              <a:solidFill>
                <a:schemeClr val="accent4"/>
              </a:solidFill>
            </a:endParaRPr>
          </a:p>
        </p:txBody>
      </p:sp>
      <p:sp>
        <p:nvSpPr>
          <p:cNvPr id="1046" name="Google Shape;1046;p83"/>
          <p:cNvSpPr txBox="1"/>
          <p:nvPr>
            <p:ph idx="4294967295" type="title"/>
          </p:nvPr>
        </p:nvSpPr>
        <p:spPr>
          <a:xfrm>
            <a:off x="774700" y="1570521"/>
            <a:ext cx="3997200" cy="17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Business</a:t>
            </a:r>
            <a:endParaRPr sz="4700"/>
          </a:p>
          <a:p>
            <a:pPr indent="0" lvl="0" marL="0" rtl="0" algn="ctr">
              <a:spcBef>
                <a:spcPts val="0"/>
              </a:spcBef>
              <a:spcAft>
                <a:spcPts val="0"/>
              </a:spcAft>
              <a:buNone/>
            </a:pPr>
            <a:r>
              <a:rPr lang="en" sz="4700"/>
              <a:t>case</a:t>
            </a:r>
            <a:endParaRPr sz="4700"/>
          </a:p>
        </p:txBody>
      </p:sp>
      <p:sp>
        <p:nvSpPr>
          <p:cNvPr id="1047" name="Google Shape;1047;p83"/>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9"/>
                                        </p:tgtEl>
                                        <p:attrNameLst>
                                          <p:attrName>style.visibility</p:attrName>
                                        </p:attrNameLst>
                                      </p:cBhvr>
                                      <p:to>
                                        <p:strVal val="visible"/>
                                      </p:to>
                                    </p:set>
                                    <p:animEffect filter="fade" transition="in">
                                      <p:cBhvr>
                                        <p:cTn dur="1000"/>
                                        <p:tgtEl>
                                          <p:spTgt spid="10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84"/>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53" name="Google Shape;1053;p84"/>
          <p:cNvSpPr txBox="1"/>
          <p:nvPr>
            <p:ph type="title"/>
          </p:nvPr>
        </p:nvSpPr>
        <p:spPr>
          <a:xfrm>
            <a:off x="723900" y="600000"/>
            <a:ext cx="55122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rPr>
              <a:t>Economic feasibility</a:t>
            </a:r>
            <a:endParaRPr sz="2700">
              <a:solidFill>
                <a:schemeClr val="dk1"/>
              </a:solidFill>
            </a:endParaRPr>
          </a:p>
        </p:txBody>
      </p:sp>
      <p:sp>
        <p:nvSpPr>
          <p:cNvPr id="1054" name="Google Shape;1054;p84"/>
          <p:cNvSpPr txBox="1"/>
          <p:nvPr/>
        </p:nvSpPr>
        <p:spPr>
          <a:xfrm>
            <a:off x="837300" y="1479750"/>
            <a:ext cx="7469400" cy="380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Encode Sans"/>
                <a:ea typeface="Encode Sans"/>
                <a:cs typeface="Encode Sans"/>
                <a:sym typeface="Encode Sans"/>
              </a:rPr>
              <a:t>In further consideration, we assume an initial self-investment by CER members equally distributed. </a:t>
            </a:r>
            <a:endParaRPr>
              <a:solidFill>
                <a:schemeClr val="dk1"/>
              </a:solidFill>
              <a:latin typeface="Encode Sans"/>
              <a:ea typeface="Encode Sans"/>
              <a:cs typeface="Encode Sans"/>
              <a:sym typeface="Encode Sans"/>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latin typeface="Encode Sans"/>
              <a:ea typeface="Encode Sans"/>
              <a:cs typeface="Encode Sans"/>
              <a:sym typeface="Encode Sans"/>
            </a:endParaRPr>
          </a:p>
          <a:p>
            <a:pPr indent="0" lvl="0" marL="0" rtl="0" algn="l">
              <a:lnSpc>
                <a:spcPct val="125454"/>
              </a:lnSpc>
              <a:spcBef>
                <a:spcPts val="0"/>
              </a:spcBef>
              <a:spcAft>
                <a:spcPts val="0"/>
              </a:spcAft>
              <a:buClr>
                <a:schemeClr val="dk1"/>
              </a:buClr>
              <a:buSzPts val="1100"/>
              <a:buFont typeface="Arial"/>
              <a:buNone/>
            </a:pPr>
            <a:r>
              <a:rPr lang="en">
                <a:solidFill>
                  <a:schemeClr val="dk1"/>
                </a:solidFill>
                <a:latin typeface="Encode Sans"/>
                <a:ea typeface="Encode Sans"/>
                <a:cs typeface="Encode Sans"/>
                <a:sym typeface="Encode Sans"/>
              </a:rPr>
              <a:t>For the calculation of IRR, annual cash flows were considered; the estimate on annual revenue is based on the weekly revenue obtained in the simulation on pag 29 .</a:t>
            </a:r>
            <a:endParaRPr>
              <a:solidFill>
                <a:schemeClr val="dk1"/>
              </a:solidFill>
              <a:latin typeface="Encode Sans"/>
              <a:ea typeface="Encode Sans"/>
              <a:cs typeface="Encode Sans"/>
              <a:sym typeface="Encode Sans"/>
            </a:endParaRPr>
          </a:p>
          <a:p>
            <a:pPr indent="0" lvl="0" marL="0" rtl="0" algn="l">
              <a:lnSpc>
                <a:spcPct val="125454"/>
              </a:lnSpc>
              <a:spcBef>
                <a:spcPts val="0"/>
              </a:spcBef>
              <a:spcAft>
                <a:spcPts val="0"/>
              </a:spcAft>
              <a:buNone/>
            </a:pPr>
            <a:r>
              <a:rPr lang="en">
                <a:solidFill>
                  <a:schemeClr val="dk1"/>
                </a:solidFill>
                <a:latin typeface="Encode Sans"/>
                <a:ea typeface="Encode Sans"/>
                <a:cs typeface="Encode Sans"/>
                <a:sym typeface="Encode Sans"/>
              </a:rPr>
              <a:t>This result was then scaled by a random factor reflecting: both the possibility of lower or higher generation than that obtained in recent week of June and a solar irradiation increasing due to climate change.</a:t>
            </a:r>
            <a:endParaRPr>
              <a:solidFill>
                <a:schemeClr val="dk1"/>
              </a:solidFill>
              <a:latin typeface="Encode Sans"/>
              <a:ea typeface="Encode Sans"/>
              <a:cs typeface="Encode Sans"/>
              <a:sym typeface="Encode Sans"/>
            </a:endParaRPr>
          </a:p>
          <a:p>
            <a:pPr indent="0" lvl="0" marL="0" rtl="0" algn="l">
              <a:lnSpc>
                <a:spcPct val="125454"/>
              </a:lnSpc>
              <a:spcBef>
                <a:spcPts val="0"/>
              </a:spcBef>
              <a:spcAft>
                <a:spcPts val="0"/>
              </a:spcAft>
              <a:buClr>
                <a:schemeClr val="dk1"/>
              </a:buClr>
              <a:buSzPts val="1100"/>
              <a:buFont typeface="Arial"/>
              <a:buNone/>
            </a:pPr>
            <a:r>
              <a:t/>
            </a:r>
            <a:endParaRPr>
              <a:solidFill>
                <a:schemeClr val="dk1"/>
              </a:solidFill>
              <a:latin typeface="Encode Sans"/>
              <a:ea typeface="Encode Sans"/>
              <a:cs typeface="Encode Sans"/>
              <a:sym typeface="Encode Sans"/>
            </a:endParaRPr>
          </a:p>
          <a:p>
            <a:pPr indent="0" lvl="0" marL="0" rtl="0" algn="l">
              <a:lnSpc>
                <a:spcPct val="125454"/>
              </a:lnSpc>
              <a:spcBef>
                <a:spcPts val="0"/>
              </a:spcBef>
              <a:spcAft>
                <a:spcPts val="0"/>
              </a:spcAft>
              <a:buClr>
                <a:schemeClr val="dk1"/>
              </a:buClr>
              <a:buSzPts val="1100"/>
              <a:buFont typeface="Arial"/>
              <a:buNone/>
            </a:pPr>
            <a:r>
              <a:rPr lang="en">
                <a:solidFill>
                  <a:schemeClr val="dk1"/>
                </a:solidFill>
                <a:latin typeface="Encode Sans"/>
                <a:ea typeface="Encode Sans"/>
                <a:cs typeface="Encode Sans"/>
                <a:sym typeface="Encode Sans"/>
              </a:rPr>
              <a:t>In addition, a 10% annual increase in generation was added assuming improved resource management and refinement of user behavior. </a:t>
            </a:r>
            <a:endParaRPr>
              <a:solidFill>
                <a:schemeClr val="dk1"/>
              </a:solidFill>
              <a:latin typeface="Encode Sans"/>
              <a:ea typeface="Encode Sans"/>
              <a:cs typeface="Encode Sans"/>
              <a:sym typeface="Encode Sans"/>
            </a:endParaRPr>
          </a:p>
          <a:p>
            <a:pPr indent="0" lvl="0" marL="0" rtl="0" algn="l">
              <a:lnSpc>
                <a:spcPct val="115000"/>
              </a:lnSpc>
              <a:spcBef>
                <a:spcPts val="0"/>
              </a:spcBef>
              <a:spcAft>
                <a:spcPts val="0"/>
              </a:spcAft>
              <a:buNone/>
            </a:pPr>
            <a:r>
              <a:t/>
            </a:r>
            <a:endParaRPr>
              <a:latin typeface="Encode Sans"/>
              <a:ea typeface="Encode Sans"/>
              <a:cs typeface="Encode Sans"/>
              <a:sym typeface="Encode Sans"/>
            </a:endParaRPr>
          </a:p>
          <a:p>
            <a:pPr indent="0" lvl="0" marL="0" rtl="0" algn="l">
              <a:lnSpc>
                <a:spcPct val="115000"/>
              </a:lnSpc>
              <a:spcBef>
                <a:spcPts val="0"/>
              </a:spcBef>
              <a:spcAft>
                <a:spcPts val="0"/>
              </a:spcAft>
              <a:buNone/>
            </a:pPr>
            <a:r>
              <a:t/>
            </a:r>
            <a:endParaRPr>
              <a:latin typeface="Encode Sans"/>
              <a:ea typeface="Encode Sans"/>
              <a:cs typeface="Encode Sans"/>
              <a:sym typeface="Encode Sans"/>
            </a:endParaRPr>
          </a:p>
          <a:p>
            <a:pPr indent="0" lvl="0" marL="0" rtl="0" algn="l">
              <a:spcBef>
                <a:spcPts val="0"/>
              </a:spcBef>
              <a:spcAft>
                <a:spcPts val="0"/>
              </a:spcAft>
              <a:buNone/>
            </a:pPr>
            <a:r>
              <a:t/>
            </a:r>
            <a:endParaRPr>
              <a:latin typeface="Encode Sans"/>
              <a:ea typeface="Encode Sans"/>
              <a:cs typeface="Encode Sans"/>
              <a:sym typeface="Encode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85"/>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60" name="Google Shape;1060;p85"/>
          <p:cNvSpPr txBox="1"/>
          <p:nvPr/>
        </p:nvSpPr>
        <p:spPr>
          <a:xfrm>
            <a:off x="353050" y="4924500"/>
            <a:ext cx="36528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t/>
            </a:r>
            <a:endParaRPr>
              <a:latin typeface="Encode Sans"/>
              <a:ea typeface="Encode Sans"/>
              <a:cs typeface="Encode Sans"/>
              <a:sym typeface="Encode Sans"/>
            </a:endParaRPr>
          </a:p>
        </p:txBody>
      </p:sp>
      <p:sp>
        <p:nvSpPr>
          <p:cNvPr id="1061" name="Google Shape;1061;p85"/>
          <p:cNvSpPr txBox="1"/>
          <p:nvPr>
            <p:ph type="title"/>
          </p:nvPr>
        </p:nvSpPr>
        <p:spPr>
          <a:xfrm>
            <a:off x="723900" y="600000"/>
            <a:ext cx="55122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rPr>
              <a:t>Economic feasibility</a:t>
            </a:r>
            <a:endParaRPr sz="2700">
              <a:solidFill>
                <a:schemeClr val="dk1"/>
              </a:solidFill>
            </a:endParaRPr>
          </a:p>
        </p:txBody>
      </p:sp>
      <p:sp>
        <p:nvSpPr>
          <p:cNvPr id="1062" name="Google Shape;1062;p85"/>
          <p:cNvSpPr txBox="1"/>
          <p:nvPr/>
        </p:nvSpPr>
        <p:spPr>
          <a:xfrm>
            <a:off x="837300" y="1479750"/>
            <a:ext cx="7469400" cy="287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Encode Sans"/>
                <a:ea typeface="Encode Sans"/>
                <a:cs typeface="Encode Sans"/>
                <a:sym typeface="Encode Sans"/>
              </a:rPr>
              <a:t>In fact, active user behavior was also assumed and the distribution of profits would occur according to an </a:t>
            </a:r>
            <a:r>
              <a:rPr lang="en" u="sng">
                <a:solidFill>
                  <a:schemeClr val="dk1"/>
                </a:solidFill>
                <a:latin typeface="Encode Sans"/>
                <a:ea typeface="Encode Sans"/>
                <a:cs typeface="Encode Sans"/>
                <a:sym typeface="Encode Sans"/>
              </a:rPr>
              <a:t>energetic criteria:</a:t>
            </a:r>
            <a:endParaRPr u="sng">
              <a:solidFill>
                <a:schemeClr val="dk1"/>
              </a:solidFill>
              <a:latin typeface="Encode Sans"/>
              <a:ea typeface="Encode Sans"/>
              <a:cs typeface="Encode Sans"/>
              <a:sym typeface="Encode Sans"/>
            </a:endParaRPr>
          </a:p>
          <a:p>
            <a:pPr indent="0" lvl="0" marL="0" rtl="0" algn="l">
              <a:lnSpc>
                <a:spcPct val="115000"/>
              </a:lnSpc>
              <a:spcBef>
                <a:spcPts val="0"/>
              </a:spcBef>
              <a:spcAft>
                <a:spcPts val="0"/>
              </a:spcAft>
              <a:buNone/>
            </a:pPr>
            <a:r>
              <a:t/>
            </a:r>
            <a:endParaRPr u="sng">
              <a:solidFill>
                <a:schemeClr val="dk1"/>
              </a:solidFill>
              <a:latin typeface="Encode Sans"/>
              <a:ea typeface="Encode Sans"/>
              <a:cs typeface="Encode Sans"/>
              <a:sym typeface="Encode Sans"/>
            </a:endParaRPr>
          </a:p>
          <a:p>
            <a:pPr indent="0" lvl="0" marL="0" rtl="0" algn="l">
              <a:lnSpc>
                <a:spcPct val="115000"/>
              </a:lnSpc>
              <a:spcBef>
                <a:spcPts val="0"/>
              </a:spcBef>
              <a:spcAft>
                <a:spcPts val="0"/>
              </a:spcAft>
              <a:buNone/>
            </a:pPr>
            <a:r>
              <a:rPr lang="en" u="sng">
                <a:solidFill>
                  <a:schemeClr val="dk1"/>
                </a:solidFill>
                <a:latin typeface="Encode Sans"/>
                <a:ea typeface="Encode Sans"/>
                <a:cs typeface="Encode Sans"/>
                <a:sym typeface="Encode Sans"/>
              </a:rPr>
              <a:t>- the share related to the emitted energy (𝑃 ) is divided among all users according to the investment (thousandths, square meters, economic contribution);</a:t>
            </a:r>
            <a:endParaRPr u="sng">
              <a:solidFill>
                <a:schemeClr val="dk1"/>
              </a:solidFill>
              <a:latin typeface="Encode Sans"/>
              <a:ea typeface="Encode Sans"/>
              <a:cs typeface="Encode Sans"/>
              <a:sym typeface="Encode Sans"/>
            </a:endParaRPr>
          </a:p>
          <a:p>
            <a:pPr indent="0" lvl="0" marL="0" rtl="0" algn="l">
              <a:lnSpc>
                <a:spcPct val="115000"/>
              </a:lnSpc>
              <a:spcBef>
                <a:spcPts val="0"/>
              </a:spcBef>
              <a:spcAft>
                <a:spcPts val="0"/>
              </a:spcAft>
              <a:buNone/>
            </a:pPr>
            <a:r>
              <a:t/>
            </a:r>
            <a:endParaRPr u="sng">
              <a:solidFill>
                <a:schemeClr val="dk1"/>
              </a:solidFill>
              <a:latin typeface="Encode Sans"/>
              <a:ea typeface="Encode Sans"/>
              <a:cs typeface="Encode Sans"/>
              <a:sym typeface="Encode Sans"/>
            </a:endParaRPr>
          </a:p>
          <a:p>
            <a:pPr indent="0" lvl="0" marL="0" rtl="0" algn="l">
              <a:lnSpc>
                <a:spcPct val="115000"/>
              </a:lnSpc>
              <a:spcBef>
                <a:spcPts val="0"/>
              </a:spcBef>
              <a:spcAft>
                <a:spcPts val="0"/>
              </a:spcAft>
              <a:buNone/>
            </a:pPr>
            <a:r>
              <a:rPr lang="en" u="sng">
                <a:solidFill>
                  <a:schemeClr val="dk1"/>
                </a:solidFill>
                <a:latin typeface="Encode Sans"/>
                <a:ea typeface="Encode Sans"/>
                <a:cs typeface="Encode Sans"/>
                <a:sym typeface="Encode Sans"/>
              </a:rPr>
              <a:t>- the share related to shared energy (𝑃) is divided proportionally to the load and thus to the relative contribution to the shared self-consumption:</a:t>
            </a:r>
            <a:endParaRPr u="sng">
              <a:solidFill>
                <a:schemeClr val="dk1"/>
              </a:solidFill>
              <a:latin typeface="Encode Sans"/>
              <a:ea typeface="Encode Sans"/>
              <a:cs typeface="Encode Sans"/>
              <a:sym typeface="Encode Sans"/>
            </a:endParaRPr>
          </a:p>
          <a:p>
            <a:pPr indent="0" lvl="0" marL="0" rtl="0" algn="l">
              <a:lnSpc>
                <a:spcPct val="115000"/>
              </a:lnSpc>
              <a:spcBef>
                <a:spcPts val="0"/>
              </a:spcBef>
              <a:spcAft>
                <a:spcPts val="0"/>
              </a:spcAft>
              <a:buNone/>
            </a:pPr>
            <a:r>
              <a:t/>
            </a:r>
            <a:endParaRPr u="sng">
              <a:solidFill>
                <a:schemeClr val="dk1"/>
              </a:solidFill>
              <a:latin typeface="Encode Sans"/>
              <a:ea typeface="Encode Sans"/>
              <a:cs typeface="Encode Sans"/>
              <a:sym typeface="Encode Sans"/>
            </a:endParaRPr>
          </a:p>
          <a:p>
            <a:pPr indent="0" lvl="0" marL="0" rtl="0" algn="l">
              <a:lnSpc>
                <a:spcPct val="115000"/>
              </a:lnSpc>
              <a:spcBef>
                <a:spcPts val="0"/>
              </a:spcBef>
              <a:spcAft>
                <a:spcPts val="0"/>
              </a:spcAft>
              <a:buNone/>
            </a:pPr>
            <a:r>
              <a:t/>
            </a:r>
            <a:endParaRPr>
              <a:solidFill>
                <a:schemeClr val="dk1"/>
              </a:solidFill>
              <a:latin typeface="Encode Sans"/>
              <a:ea typeface="Encode Sans"/>
              <a:cs typeface="Encode Sans"/>
              <a:sym typeface="Encode Sans"/>
            </a:endParaRPr>
          </a:p>
          <a:p>
            <a:pPr indent="0" lvl="0" marL="0" rtl="0" algn="l">
              <a:spcBef>
                <a:spcPts val="0"/>
              </a:spcBef>
              <a:spcAft>
                <a:spcPts val="0"/>
              </a:spcAft>
              <a:buNone/>
            </a:pPr>
            <a:r>
              <a:t/>
            </a:r>
            <a:endParaRPr>
              <a:latin typeface="Encode Sans"/>
              <a:ea typeface="Encode Sans"/>
              <a:cs typeface="Encode Sans"/>
              <a:sym typeface="Encode Sans"/>
            </a:endParaRPr>
          </a:p>
        </p:txBody>
      </p:sp>
      <p:pic>
        <p:nvPicPr>
          <p:cNvPr id="1063" name="Google Shape;1063;p85"/>
          <p:cNvPicPr preferRelativeResize="0"/>
          <p:nvPr/>
        </p:nvPicPr>
        <p:blipFill>
          <a:blip r:embed="rId3">
            <a:alphaModFix/>
          </a:blip>
          <a:stretch>
            <a:fillRect/>
          </a:stretch>
        </p:blipFill>
        <p:spPr>
          <a:xfrm>
            <a:off x="2620463" y="3747025"/>
            <a:ext cx="3903075" cy="8797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86"/>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69" name="Google Shape;1069;p86"/>
          <p:cNvSpPr txBox="1"/>
          <p:nvPr>
            <p:ph type="title"/>
          </p:nvPr>
        </p:nvSpPr>
        <p:spPr>
          <a:xfrm>
            <a:off x="723900" y="600000"/>
            <a:ext cx="55122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rPr>
              <a:t>Economic feasibility</a:t>
            </a:r>
            <a:endParaRPr sz="2700">
              <a:solidFill>
                <a:schemeClr val="dk1"/>
              </a:solidFill>
            </a:endParaRPr>
          </a:p>
        </p:txBody>
      </p:sp>
      <p:graphicFrame>
        <p:nvGraphicFramePr>
          <p:cNvPr id="1070" name="Google Shape;1070;p86"/>
          <p:cNvGraphicFramePr/>
          <p:nvPr/>
        </p:nvGraphicFramePr>
        <p:xfrm>
          <a:off x="1139525" y="1733725"/>
          <a:ext cx="3000000" cy="3000000"/>
        </p:xfrm>
        <a:graphic>
          <a:graphicData uri="http://schemas.openxmlformats.org/drawingml/2006/table">
            <a:tbl>
              <a:tblPr>
                <a:noFill/>
                <a:tableStyleId>{0C3E79C9-75F0-4521-8146-D5C3E5BE52B4}</a:tableStyleId>
              </a:tblPr>
              <a:tblGrid>
                <a:gridCol w="3278700"/>
                <a:gridCol w="3278700"/>
              </a:tblGrid>
              <a:tr h="456100">
                <a:tc>
                  <a:txBody>
                    <a:bodyPr/>
                    <a:lstStyle/>
                    <a:p>
                      <a:pPr indent="0" lvl="0" marL="0" rtl="0" algn="l">
                        <a:spcBef>
                          <a:spcPts val="0"/>
                        </a:spcBef>
                        <a:spcAft>
                          <a:spcPts val="0"/>
                        </a:spcAft>
                        <a:buNone/>
                      </a:pPr>
                      <a:r>
                        <a:rPr b="1" lang="en">
                          <a:solidFill>
                            <a:schemeClr val="dk1"/>
                          </a:solidFill>
                        </a:rPr>
                        <a:t>REC foundation</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400 </a:t>
                      </a:r>
                      <a:r>
                        <a:rPr lang="en">
                          <a:solidFill>
                            <a:schemeClr val="dk1"/>
                          </a:solidFill>
                        </a:rPr>
                        <a:t> </a:t>
                      </a:r>
                      <a:r>
                        <a:rPr lang="en" sz="1450">
                          <a:solidFill>
                            <a:schemeClr val="dk1"/>
                          </a:solidFill>
                          <a:highlight>
                            <a:srgbClr val="FFFFFF"/>
                          </a:highlight>
                        </a:rPr>
                        <a:t>€</a:t>
                      </a:r>
                      <a:endParaRPr>
                        <a:solidFill>
                          <a:schemeClr val="dk1"/>
                        </a:solidFill>
                      </a:endParaRPr>
                    </a:p>
                  </a:txBody>
                  <a:tcPr marT="91425" marB="91425" marR="91425" marL="91425">
                    <a:lnB cap="flat" cmpd="sng" w="9525">
                      <a:solidFill>
                        <a:schemeClr val="dk1"/>
                      </a:solidFill>
                      <a:prstDash val="solid"/>
                      <a:round/>
                      <a:headEnd len="sm" w="sm" type="none"/>
                      <a:tailEnd len="sm" w="sm" type="none"/>
                    </a:lnB>
                  </a:tcPr>
                </a:tc>
              </a:tr>
              <a:tr h="456100">
                <a:tc>
                  <a:txBody>
                    <a:bodyPr/>
                    <a:lstStyle/>
                    <a:p>
                      <a:pPr indent="0" lvl="0" marL="0" rtl="0" algn="l">
                        <a:spcBef>
                          <a:spcPts val="0"/>
                        </a:spcBef>
                        <a:spcAft>
                          <a:spcPts val="0"/>
                        </a:spcAft>
                        <a:buNone/>
                      </a:pPr>
                      <a:r>
                        <a:rPr b="1" lang="en">
                          <a:solidFill>
                            <a:schemeClr val="dk1"/>
                          </a:solidFill>
                        </a:rPr>
                        <a:t>PV Plant</a:t>
                      </a:r>
                      <a:endParaRPr b="1">
                        <a:solidFill>
                          <a:schemeClr val="dk1"/>
                        </a:solidFill>
                      </a:endParaRPr>
                    </a:p>
                  </a:txBody>
                  <a:tcPr marT="91425" marB="91425" marR="91425" marL="91425">
                    <a:lnR cap="flat" cmpd="sng" w="9525">
                      <a:solidFill>
                        <a:schemeClr val="dk1"/>
                      </a:solidFill>
                      <a:prstDash val="solid"/>
                      <a:round/>
                      <a:headEnd len="sm" w="sm" type="none"/>
                      <a:tailEnd len="sm" w="sm" type="none"/>
                    </a:lnR>
                  </a:tcPr>
                </a:tc>
                <a:tc>
                  <a:txBody>
                    <a:bodyPr/>
                    <a:lstStyle/>
                    <a:p>
                      <a:pPr indent="0" lvl="0" marL="0" rtl="0" algn="l">
                        <a:spcBef>
                          <a:spcPts val="0"/>
                        </a:spcBef>
                        <a:spcAft>
                          <a:spcPts val="0"/>
                        </a:spcAft>
                        <a:buNone/>
                      </a:pPr>
                      <a:r>
                        <a:rPr lang="en">
                          <a:solidFill>
                            <a:schemeClr val="dk1"/>
                          </a:solidFill>
                        </a:rPr>
                        <a:t>29,000 </a:t>
                      </a:r>
                      <a:r>
                        <a:rPr lang="en" sz="1450">
                          <a:solidFill>
                            <a:schemeClr val="dk1"/>
                          </a:solidFill>
                          <a:highlight>
                            <a:srgbClr val="FFFFFF"/>
                          </a:highlight>
                        </a:rPr>
                        <a:t>€</a:t>
                      </a:r>
                      <a:endParaRPr sz="18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6100">
                <a:tc>
                  <a:txBody>
                    <a:bodyPr/>
                    <a:lstStyle/>
                    <a:p>
                      <a:pPr indent="0" lvl="0" marL="0" rtl="0" algn="l">
                        <a:spcBef>
                          <a:spcPts val="0"/>
                        </a:spcBef>
                        <a:spcAft>
                          <a:spcPts val="0"/>
                        </a:spcAft>
                        <a:buNone/>
                      </a:pPr>
                      <a:r>
                        <a:rPr b="1" lang="en">
                          <a:solidFill>
                            <a:schemeClr val="dk1"/>
                          </a:solidFill>
                        </a:rPr>
                        <a:t>Measurement device</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sz="1500">
                          <a:solidFill>
                            <a:schemeClr val="dk1"/>
                          </a:solidFill>
                        </a:rPr>
                        <a:t>200 </a:t>
                      </a:r>
                      <a:r>
                        <a:rPr lang="en" sz="1500">
                          <a:solidFill>
                            <a:schemeClr val="dk1"/>
                          </a:solidFill>
                          <a:highlight>
                            <a:srgbClr val="FFFFFF"/>
                          </a:highlight>
                        </a:rPr>
                        <a:t>€/ Unit</a:t>
                      </a:r>
                      <a:endParaRPr sz="1500">
                        <a:solidFill>
                          <a:schemeClr val="dk1"/>
                        </a:solidFill>
                      </a:endParaRPr>
                    </a:p>
                  </a:txBody>
                  <a:tcPr marT="91425" marB="91425" marR="91425" marL="91425">
                    <a:lnT cap="flat" cmpd="sng" w="9525">
                      <a:solidFill>
                        <a:schemeClr val="dk1"/>
                      </a:solidFill>
                      <a:prstDash val="solid"/>
                      <a:round/>
                      <a:headEnd len="sm" w="sm" type="none"/>
                      <a:tailEnd len="sm" w="sm" type="none"/>
                    </a:lnT>
                  </a:tcPr>
                </a:tc>
              </a:tr>
              <a:tr h="456100">
                <a:tc>
                  <a:txBody>
                    <a:bodyPr/>
                    <a:lstStyle/>
                    <a:p>
                      <a:pPr indent="0" lvl="0" marL="0" rtl="0" algn="l">
                        <a:spcBef>
                          <a:spcPts val="0"/>
                        </a:spcBef>
                        <a:spcAft>
                          <a:spcPts val="0"/>
                        </a:spcAft>
                        <a:buNone/>
                      </a:pPr>
                      <a:r>
                        <a:rPr b="1" lang="en">
                          <a:solidFill>
                            <a:schemeClr val="dk1"/>
                          </a:solidFill>
                        </a:rPr>
                        <a:t>BESS</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15000 </a:t>
                      </a:r>
                      <a:r>
                        <a:rPr lang="en" sz="1450">
                          <a:solidFill>
                            <a:schemeClr val="dk1"/>
                          </a:solidFill>
                          <a:highlight>
                            <a:srgbClr val="FFFFFF"/>
                          </a:highlight>
                        </a:rPr>
                        <a:t>€</a:t>
                      </a:r>
                      <a:endParaRPr>
                        <a:solidFill>
                          <a:schemeClr val="dk1"/>
                        </a:solidFill>
                      </a:endParaRPr>
                    </a:p>
                  </a:txBody>
                  <a:tcPr marT="91425" marB="91425" marR="91425" marL="91425"/>
                </a:tc>
              </a:tr>
              <a:tr h="438600">
                <a:tc>
                  <a:txBody>
                    <a:bodyPr/>
                    <a:lstStyle/>
                    <a:p>
                      <a:pPr indent="0" lvl="0" marL="0" rtl="0" algn="l">
                        <a:spcBef>
                          <a:spcPts val="0"/>
                        </a:spcBef>
                        <a:spcAft>
                          <a:spcPts val="0"/>
                        </a:spcAft>
                        <a:buNone/>
                      </a:pPr>
                      <a:r>
                        <a:rPr b="1" lang="en">
                          <a:solidFill>
                            <a:schemeClr val="dk1"/>
                          </a:solidFill>
                        </a:rPr>
                        <a:t>PEV</a:t>
                      </a:r>
                      <a:r>
                        <a:rPr lang="en">
                          <a:solidFill>
                            <a:schemeClr val="dk1"/>
                          </a:solidFill>
                        </a:rPr>
                        <a:t> </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2009 </a:t>
                      </a:r>
                      <a:r>
                        <a:rPr lang="en" sz="1450">
                          <a:solidFill>
                            <a:schemeClr val="dk1"/>
                          </a:solidFill>
                          <a:highlight>
                            <a:srgbClr val="FFFFFF"/>
                          </a:highlight>
                        </a:rPr>
                        <a:t>€</a:t>
                      </a:r>
                      <a:endParaRPr>
                        <a:solidFill>
                          <a:schemeClr val="dk1"/>
                        </a:solidFill>
                      </a:endParaRPr>
                    </a:p>
                  </a:txBody>
                  <a:tcPr marT="91425" marB="91425" marR="91425" marL="91425"/>
                </a:tc>
              </a:tr>
              <a:tr h="438600">
                <a:tc>
                  <a:txBody>
                    <a:bodyPr/>
                    <a:lstStyle/>
                    <a:p>
                      <a:pPr indent="0" lvl="0" marL="0" rtl="0" algn="l">
                        <a:spcBef>
                          <a:spcPts val="0"/>
                        </a:spcBef>
                        <a:spcAft>
                          <a:spcPts val="0"/>
                        </a:spcAft>
                        <a:buNone/>
                      </a:pPr>
                      <a:r>
                        <a:rPr b="1" lang="en">
                          <a:solidFill>
                            <a:schemeClr val="dk1"/>
                          </a:solidFill>
                        </a:rPr>
                        <a:t>Maintenance</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2</a:t>
                      </a:r>
                      <a:r>
                        <a:rPr lang="en">
                          <a:solidFill>
                            <a:schemeClr val="dk1"/>
                          </a:solidFill>
                        </a:rPr>
                        <a:t>00 </a:t>
                      </a:r>
                      <a:r>
                        <a:rPr lang="en" sz="1450">
                          <a:solidFill>
                            <a:schemeClr val="dk1"/>
                          </a:solidFill>
                          <a:highlight>
                            <a:srgbClr val="FFFFFF"/>
                          </a:highlight>
                        </a:rPr>
                        <a:t>€/ Year</a:t>
                      </a:r>
                      <a:endParaRPr>
                        <a:solidFill>
                          <a:schemeClr val="dk1"/>
                        </a:solidFill>
                      </a:endParaRPr>
                    </a:p>
                  </a:txBody>
                  <a:tcPr marT="91425" marB="91425" marR="91425" marL="91425"/>
                </a:tc>
              </a:tr>
              <a:tr h="438600">
                <a:tc>
                  <a:txBody>
                    <a:bodyPr/>
                    <a:lstStyle/>
                    <a:p>
                      <a:pPr indent="0" lvl="0" marL="0" rtl="0" algn="l">
                        <a:spcBef>
                          <a:spcPts val="0"/>
                        </a:spcBef>
                        <a:spcAft>
                          <a:spcPts val="0"/>
                        </a:spcAft>
                        <a:buNone/>
                      </a:pPr>
                      <a:r>
                        <a:rPr b="1" lang="en">
                          <a:solidFill>
                            <a:schemeClr val="dk1"/>
                          </a:solidFill>
                        </a:rPr>
                        <a:t>Administration</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4</a:t>
                      </a:r>
                      <a:r>
                        <a:rPr lang="en">
                          <a:solidFill>
                            <a:schemeClr val="dk1"/>
                          </a:solidFill>
                        </a:rPr>
                        <a:t>00 </a:t>
                      </a:r>
                      <a:r>
                        <a:rPr lang="en" sz="1450">
                          <a:solidFill>
                            <a:schemeClr val="dk1"/>
                          </a:solidFill>
                          <a:highlight>
                            <a:srgbClr val="FFFFFF"/>
                          </a:highlight>
                        </a:rPr>
                        <a:t>€</a:t>
                      </a:r>
                      <a:endParaRPr>
                        <a:solidFill>
                          <a:schemeClr val="dk1"/>
                        </a:solidFill>
                      </a:endParaRPr>
                    </a:p>
                  </a:txBody>
                  <a:tcPr marT="91425" marB="91425" marR="91425" marL="91425"/>
                </a:tc>
              </a:tr>
            </a:tbl>
          </a:graphicData>
        </a:graphic>
      </p:graphicFrame>
      <p:sp>
        <p:nvSpPr>
          <p:cNvPr id="1071" name="Google Shape;1071;p86"/>
          <p:cNvSpPr txBox="1"/>
          <p:nvPr/>
        </p:nvSpPr>
        <p:spPr>
          <a:xfrm>
            <a:off x="1139525" y="1244863"/>
            <a:ext cx="117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Encode Sans"/>
                <a:ea typeface="Encode Sans"/>
                <a:cs typeface="Encode Sans"/>
                <a:sym typeface="Encode Sans"/>
              </a:rPr>
              <a:t>Costs</a:t>
            </a:r>
            <a:endParaRPr b="1">
              <a:latin typeface="Encode Sans"/>
              <a:ea typeface="Encode Sans"/>
              <a:cs typeface="Encode Sans"/>
              <a:sym typeface="Encode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87"/>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77" name="Google Shape;1077;p87"/>
          <p:cNvSpPr txBox="1"/>
          <p:nvPr>
            <p:ph type="title"/>
          </p:nvPr>
        </p:nvSpPr>
        <p:spPr>
          <a:xfrm>
            <a:off x="723900" y="600000"/>
            <a:ext cx="55122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rPr>
              <a:t>Economic feasibility</a:t>
            </a:r>
            <a:endParaRPr sz="2700">
              <a:solidFill>
                <a:schemeClr val="dk1"/>
              </a:solidFill>
            </a:endParaRPr>
          </a:p>
        </p:txBody>
      </p:sp>
      <p:graphicFrame>
        <p:nvGraphicFramePr>
          <p:cNvPr id="1078" name="Google Shape;1078;p87"/>
          <p:cNvGraphicFramePr/>
          <p:nvPr/>
        </p:nvGraphicFramePr>
        <p:xfrm>
          <a:off x="1139525" y="1733725"/>
          <a:ext cx="3000000" cy="3000000"/>
        </p:xfrm>
        <a:graphic>
          <a:graphicData uri="http://schemas.openxmlformats.org/drawingml/2006/table">
            <a:tbl>
              <a:tblPr>
                <a:noFill/>
                <a:tableStyleId>{0C3E79C9-75F0-4521-8146-D5C3E5BE52B4}</a:tableStyleId>
              </a:tblPr>
              <a:tblGrid>
                <a:gridCol w="3278700"/>
                <a:gridCol w="3278700"/>
              </a:tblGrid>
              <a:tr h="456100">
                <a:tc>
                  <a:txBody>
                    <a:bodyPr/>
                    <a:lstStyle/>
                    <a:p>
                      <a:pPr indent="0" lvl="0" marL="0" rtl="0" algn="l">
                        <a:spcBef>
                          <a:spcPts val="0"/>
                        </a:spcBef>
                        <a:spcAft>
                          <a:spcPts val="0"/>
                        </a:spcAft>
                        <a:buNone/>
                      </a:pPr>
                      <a:r>
                        <a:rPr b="1" lang="en">
                          <a:solidFill>
                            <a:schemeClr val="dk1"/>
                          </a:solidFill>
                        </a:rPr>
                        <a:t>Yearly CER income estimate</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3120,48 </a:t>
                      </a:r>
                      <a:r>
                        <a:rPr lang="en" sz="1450">
                          <a:solidFill>
                            <a:schemeClr val="dk1"/>
                          </a:solidFill>
                          <a:highlight>
                            <a:srgbClr val="FFFFFF"/>
                          </a:highlight>
                        </a:rPr>
                        <a:t>€</a:t>
                      </a:r>
                      <a:endParaRPr>
                        <a:solidFill>
                          <a:schemeClr val="dk1"/>
                        </a:solidFill>
                      </a:endParaRPr>
                    </a:p>
                  </a:txBody>
                  <a:tcPr marT="91425" marB="91425" marR="91425" marL="91425">
                    <a:lnB cap="flat" cmpd="sng" w="9525">
                      <a:solidFill>
                        <a:schemeClr val="dk1"/>
                      </a:solidFill>
                      <a:prstDash val="solid"/>
                      <a:round/>
                      <a:headEnd len="sm" w="sm" type="none"/>
                      <a:tailEnd len="sm" w="sm" type="none"/>
                    </a:lnB>
                  </a:tcPr>
                </a:tc>
              </a:tr>
              <a:tr h="438600">
                <a:tc>
                  <a:txBody>
                    <a:bodyPr/>
                    <a:lstStyle/>
                    <a:p>
                      <a:pPr indent="0" lvl="0" marL="0" rtl="0" algn="l">
                        <a:spcBef>
                          <a:spcPts val="0"/>
                        </a:spcBef>
                        <a:spcAft>
                          <a:spcPts val="0"/>
                        </a:spcAft>
                        <a:buNone/>
                      </a:pPr>
                      <a:r>
                        <a:rPr b="1" lang="en">
                          <a:solidFill>
                            <a:schemeClr val="dk1"/>
                          </a:solidFill>
                        </a:rPr>
                        <a:t>Fiscal Detration on PV Plant</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110%</a:t>
                      </a:r>
                      <a:endParaRPr>
                        <a:solidFill>
                          <a:schemeClr val="dk1"/>
                        </a:solidFill>
                      </a:endParaRPr>
                    </a:p>
                  </a:txBody>
                  <a:tcPr marT="91425" marB="91425" marR="91425" marL="91425">
                    <a:lnT cap="flat" cmpd="sng" w="9525">
                      <a:solidFill>
                        <a:schemeClr val="dk1"/>
                      </a:solidFill>
                      <a:prstDash val="solid"/>
                      <a:round/>
                      <a:headEnd len="sm" w="sm" type="none"/>
                      <a:tailEnd len="sm" w="sm" type="none"/>
                    </a:lnT>
                  </a:tcPr>
                </a:tc>
              </a:tr>
            </a:tbl>
          </a:graphicData>
        </a:graphic>
      </p:graphicFrame>
      <p:sp>
        <p:nvSpPr>
          <p:cNvPr id="1079" name="Google Shape;1079;p87"/>
          <p:cNvSpPr txBox="1"/>
          <p:nvPr/>
        </p:nvSpPr>
        <p:spPr>
          <a:xfrm>
            <a:off x="1139525" y="1244863"/>
            <a:ext cx="117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Encode Sans"/>
                <a:ea typeface="Encode Sans"/>
                <a:cs typeface="Encode Sans"/>
                <a:sym typeface="Encode Sans"/>
              </a:rPr>
              <a:t>Income</a:t>
            </a:r>
            <a:endParaRPr b="1">
              <a:latin typeface="Encode Sans"/>
              <a:ea typeface="Encode Sans"/>
              <a:cs typeface="Encode Sans"/>
              <a:sym typeface="Encode Sans"/>
            </a:endParaRPr>
          </a:p>
        </p:txBody>
      </p:sp>
      <p:pic>
        <p:nvPicPr>
          <p:cNvPr id="1080" name="Google Shape;1080;p87" title="Cash Flows stream"/>
          <p:cNvPicPr preferRelativeResize="0"/>
          <p:nvPr/>
        </p:nvPicPr>
        <p:blipFill>
          <a:blip r:embed="rId3">
            <a:alphaModFix/>
          </a:blip>
          <a:stretch>
            <a:fillRect/>
          </a:stretch>
        </p:blipFill>
        <p:spPr>
          <a:xfrm>
            <a:off x="1139525" y="2887650"/>
            <a:ext cx="4013724" cy="2481825"/>
          </a:xfrm>
          <a:prstGeom prst="rect">
            <a:avLst/>
          </a:prstGeom>
          <a:noFill/>
          <a:ln>
            <a:noFill/>
          </a:ln>
        </p:spPr>
      </p:pic>
      <p:pic>
        <p:nvPicPr>
          <p:cNvPr id="1081" name="Google Shape;1081;p87"/>
          <p:cNvPicPr preferRelativeResize="0"/>
          <p:nvPr/>
        </p:nvPicPr>
        <p:blipFill>
          <a:blip r:embed="rId4">
            <a:alphaModFix/>
          </a:blip>
          <a:stretch>
            <a:fillRect/>
          </a:stretch>
        </p:blipFill>
        <p:spPr>
          <a:xfrm>
            <a:off x="5621199" y="2887662"/>
            <a:ext cx="1837025" cy="1149025"/>
          </a:xfrm>
          <a:prstGeom prst="rect">
            <a:avLst/>
          </a:prstGeom>
          <a:noFill/>
          <a:ln>
            <a:noFill/>
          </a:ln>
        </p:spPr>
      </p:pic>
      <p:pic>
        <p:nvPicPr>
          <p:cNvPr id="1082" name="Google Shape;1082;p87"/>
          <p:cNvPicPr preferRelativeResize="0"/>
          <p:nvPr/>
        </p:nvPicPr>
        <p:blipFill>
          <a:blip r:embed="rId5">
            <a:alphaModFix/>
          </a:blip>
          <a:stretch>
            <a:fillRect/>
          </a:stretch>
        </p:blipFill>
        <p:spPr>
          <a:xfrm>
            <a:off x="5621200" y="4036688"/>
            <a:ext cx="1837025" cy="11490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pic>
        <p:nvPicPr>
          <p:cNvPr id="1087" name="Google Shape;1087;p88"/>
          <p:cNvPicPr preferRelativeResize="0"/>
          <p:nvPr/>
        </p:nvPicPr>
        <p:blipFill rotWithShape="1">
          <a:blip r:embed="rId3">
            <a:alphaModFix/>
          </a:blip>
          <a:srcRect b="0" l="5491" r="5500" t="0"/>
          <a:stretch/>
        </p:blipFill>
        <p:spPr>
          <a:xfrm>
            <a:off x="4783300" y="0"/>
            <a:ext cx="4578250" cy="5715000"/>
          </a:xfrm>
          <a:prstGeom prst="rect">
            <a:avLst/>
          </a:prstGeom>
          <a:noFill/>
          <a:ln>
            <a:noFill/>
          </a:ln>
        </p:spPr>
      </p:pic>
      <p:sp>
        <p:nvSpPr>
          <p:cNvPr id="1088" name="Google Shape;1088;p88"/>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089" name="Google Shape;1089;p88"/>
          <p:cNvSpPr txBox="1"/>
          <p:nvPr>
            <p:ph idx="4294967295" type="subTitle"/>
          </p:nvPr>
        </p:nvSpPr>
        <p:spPr>
          <a:xfrm>
            <a:off x="1607275" y="1332736"/>
            <a:ext cx="4213500" cy="31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Considering previous analysis, we can conclude that :</a:t>
            </a:r>
            <a:endParaRPr sz="1200"/>
          </a:p>
          <a:p>
            <a:pPr indent="-304800" lvl="0" marL="457200" rtl="0" algn="l">
              <a:spcBef>
                <a:spcPts val="1600"/>
              </a:spcBef>
              <a:spcAft>
                <a:spcPts val="0"/>
              </a:spcAft>
              <a:buSzPts val="1200"/>
              <a:buChar char="-"/>
            </a:pPr>
            <a:r>
              <a:rPr lang="en" sz="1200"/>
              <a:t>BESS use is suitable for CER efficiency and development.</a:t>
            </a:r>
            <a:endParaRPr sz="1200"/>
          </a:p>
          <a:p>
            <a:pPr indent="-304800" lvl="0" marL="457200" rtl="0" algn="l">
              <a:spcBef>
                <a:spcPts val="0"/>
              </a:spcBef>
              <a:spcAft>
                <a:spcPts val="0"/>
              </a:spcAft>
              <a:buSzPts val="1200"/>
              <a:buChar char="-"/>
            </a:pPr>
            <a:r>
              <a:rPr lang="en" sz="1200"/>
              <a:t>Sharing power incentive (tmise) is a fundamental aspect of CER building and sustainability [This point will be fixed by Italian government within next CER normative, necessary for sector take-off]</a:t>
            </a:r>
            <a:endParaRPr sz="1200"/>
          </a:p>
          <a:p>
            <a:pPr indent="0" lvl="0" marL="0" rtl="0" algn="l">
              <a:spcBef>
                <a:spcPts val="1600"/>
              </a:spcBef>
              <a:spcAft>
                <a:spcPts val="0"/>
              </a:spcAft>
              <a:buNone/>
            </a:pPr>
            <a:r>
              <a:rPr lang="en" sz="1200"/>
              <a:t>The total income would have been higher if PEV had been present in one of 30 houses garage.</a:t>
            </a:r>
            <a:endParaRPr sz="1200"/>
          </a:p>
          <a:p>
            <a:pPr indent="0" lvl="0" marL="0" rtl="0" algn="l">
              <a:spcBef>
                <a:spcPts val="1600"/>
              </a:spcBef>
              <a:spcAft>
                <a:spcPts val="1600"/>
              </a:spcAft>
              <a:buNone/>
            </a:pPr>
            <a:r>
              <a:rPr lang="en" sz="1200"/>
              <a:t>The positive trend in total gain is, of course, related to month days analyzed; it could have been lower, or even negative, if we had considered winter time periods.</a:t>
            </a:r>
            <a:endParaRPr sz="1200"/>
          </a:p>
        </p:txBody>
      </p:sp>
      <p:grpSp>
        <p:nvGrpSpPr>
          <p:cNvPr id="1090" name="Google Shape;1090;p88"/>
          <p:cNvGrpSpPr/>
          <p:nvPr/>
        </p:nvGrpSpPr>
        <p:grpSpPr>
          <a:xfrm>
            <a:off x="965827" y="2197101"/>
            <a:ext cx="296830" cy="489926"/>
            <a:chOff x="979933" y="2181025"/>
            <a:chExt cx="367227" cy="431425"/>
          </a:xfrm>
        </p:grpSpPr>
        <p:sp>
          <p:nvSpPr>
            <p:cNvPr id="1091" name="Google Shape;1091;p88"/>
            <p:cNvSpPr/>
            <p:nvPr/>
          </p:nvSpPr>
          <p:spPr>
            <a:xfrm flipH="1">
              <a:off x="979933" y="2181025"/>
              <a:ext cx="323402" cy="431425"/>
            </a:xfrm>
            <a:custGeom>
              <a:rect b="b" l="l" r="r" t="t"/>
              <a:pathLst>
                <a:path extrusionOk="0" h="17257" w="19917">
                  <a:moveTo>
                    <a:pt x="7282" y="679"/>
                  </a:moveTo>
                  <a:lnTo>
                    <a:pt x="7494" y="693"/>
                  </a:lnTo>
                  <a:lnTo>
                    <a:pt x="7696" y="707"/>
                  </a:lnTo>
                  <a:lnTo>
                    <a:pt x="7898" y="729"/>
                  </a:lnTo>
                  <a:lnTo>
                    <a:pt x="8099" y="757"/>
                  </a:lnTo>
                  <a:lnTo>
                    <a:pt x="8290" y="793"/>
                  </a:lnTo>
                  <a:lnTo>
                    <a:pt x="8480" y="836"/>
                  </a:lnTo>
                  <a:lnTo>
                    <a:pt x="8659" y="886"/>
                  </a:lnTo>
                  <a:lnTo>
                    <a:pt x="8850" y="936"/>
                  </a:lnTo>
                  <a:lnTo>
                    <a:pt x="9018" y="993"/>
                  </a:lnTo>
                  <a:lnTo>
                    <a:pt x="9197" y="1057"/>
                  </a:lnTo>
                  <a:lnTo>
                    <a:pt x="9354" y="1122"/>
                  </a:lnTo>
                  <a:lnTo>
                    <a:pt x="9522" y="1193"/>
                  </a:lnTo>
                  <a:lnTo>
                    <a:pt x="9679" y="1271"/>
                  </a:lnTo>
                  <a:lnTo>
                    <a:pt x="9824" y="1357"/>
                  </a:lnTo>
                  <a:lnTo>
                    <a:pt x="9959" y="1443"/>
                  </a:lnTo>
                  <a:lnTo>
                    <a:pt x="10104" y="1528"/>
                  </a:lnTo>
                  <a:lnTo>
                    <a:pt x="10227" y="1628"/>
                  </a:lnTo>
                  <a:lnTo>
                    <a:pt x="10351" y="1721"/>
                  </a:lnTo>
                  <a:lnTo>
                    <a:pt x="10463" y="1828"/>
                  </a:lnTo>
                  <a:lnTo>
                    <a:pt x="10575" y="1935"/>
                  </a:lnTo>
                  <a:lnTo>
                    <a:pt x="10664" y="2042"/>
                  </a:lnTo>
                  <a:lnTo>
                    <a:pt x="10754" y="2157"/>
                  </a:lnTo>
                  <a:lnTo>
                    <a:pt x="10843" y="2271"/>
                  </a:lnTo>
                  <a:lnTo>
                    <a:pt x="10911" y="2385"/>
                  </a:lnTo>
                  <a:lnTo>
                    <a:pt x="10978" y="2507"/>
                  </a:lnTo>
                  <a:lnTo>
                    <a:pt x="11034" y="2635"/>
                  </a:lnTo>
                  <a:lnTo>
                    <a:pt x="11079" y="2756"/>
                  </a:lnTo>
                  <a:lnTo>
                    <a:pt x="11112" y="2885"/>
                  </a:lnTo>
                  <a:lnTo>
                    <a:pt x="11146" y="3013"/>
                  </a:lnTo>
                  <a:lnTo>
                    <a:pt x="11157" y="3149"/>
                  </a:lnTo>
                  <a:lnTo>
                    <a:pt x="11157" y="3285"/>
                  </a:lnTo>
                  <a:lnTo>
                    <a:pt x="11157" y="3413"/>
                  </a:lnTo>
                  <a:lnTo>
                    <a:pt x="11146" y="3549"/>
                  </a:lnTo>
                  <a:lnTo>
                    <a:pt x="11112" y="3677"/>
                  </a:lnTo>
                  <a:lnTo>
                    <a:pt x="11079" y="3806"/>
                  </a:lnTo>
                  <a:lnTo>
                    <a:pt x="11034" y="3934"/>
                  </a:lnTo>
                  <a:lnTo>
                    <a:pt x="10978" y="4056"/>
                  </a:lnTo>
                  <a:lnTo>
                    <a:pt x="10911" y="4177"/>
                  </a:lnTo>
                  <a:lnTo>
                    <a:pt x="10843" y="4291"/>
                  </a:lnTo>
                  <a:lnTo>
                    <a:pt x="10754" y="4413"/>
                  </a:lnTo>
                  <a:lnTo>
                    <a:pt x="10664" y="4520"/>
                  </a:lnTo>
                  <a:lnTo>
                    <a:pt x="10575" y="4634"/>
                  </a:lnTo>
                  <a:lnTo>
                    <a:pt x="10463" y="4734"/>
                  </a:lnTo>
                  <a:lnTo>
                    <a:pt x="10351" y="4841"/>
                  </a:lnTo>
                  <a:lnTo>
                    <a:pt x="10227" y="4934"/>
                  </a:lnTo>
                  <a:lnTo>
                    <a:pt x="10104" y="5034"/>
                  </a:lnTo>
                  <a:lnTo>
                    <a:pt x="9959" y="5120"/>
                  </a:lnTo>
                  <a:lnTo>
                    <a:pt x="9824" y="5205"/>
                  </a:lnTo>
                  <a:lnTo>
                    <a:pt x="9679" y="5291"/>
                  </a:lnTo>
                  <a:lnTo>
                    <a:pt x="9522" y="5369"/>
                  </a:lnTo>
                  <a:lnTo>
                    <a:pt x="9354" y="5441"/>
                  </a:lnTo>
                  <a:lnTo>
                    <a:pt x="9197" y="5505"/>
                  </a:lnTo>
                  <a:lnTo>
                    <a:pt x="9018" y="5569"/>
                  </a:lnTo>
                  <a:lnTo>
                    <a:pt x="8850" y="5626"/>
                  </a:lnTo>
                  <a:lnTo>
                    <a:pt x="8659" y="5684"/>
                  </a:lnTo>
                  <a:lnTo>
                    <a:pt x="8480" y="5726"/>
                  </a:lnTo>
                  <a:lnTo>
                    <a:pt x="8290" y="5769"/>
                  </a:lnTo>
                  <a:lnTo>
                    <a:pt x="8099" y="5805"/>
                  </a:lnTo>
                  <a:lnTo>
                    <a:pt x="7898" y="5833"/>
                  </a:lnTo>
                  <a:lnTo>
                    <a:pt x="7696" y="5855"/>
                  </a:lnTo>
                  <a:lnTo>
                    <a:pt x="7494" y="5869"/>
                  </a:lnTo>
                  <a:lnTo>
                    <a:pt x="7282" y="5883"/>
                  </a:lnTo>
                  <a:lnTo>
                    <a:pt x="6867" y="5883"/>
                  </a:lnTo>
                  <a:lnTo>
                    <a:pt x="6654" y="5869"/>
                  </a:lnTo>
                  <a:lnTo>
                    <a:pt x="6453" y="5855"/>
                  </a:lnTo>
                  <a:lnTo>
                    <a:pt x="6251" y="5833"/>
                  </a:lnTo>
                  <a:lnTo>
                    <a:pt x="6061" y="5805"/>
                  </a:lnTo>
                  <a:lnTo>
                    <a:pt x="5859" y="5769"/>
                  </a:lnTo>
                  <a:lnTo>
                    <a:pt x="5669" y="5726"/>
                  </a:lnTo>
                  <a:lnTo>
                    <a:pt x="5489" y="5684"/>
                  </a:lnTo>
                  <a:lnTo>
                    <a:pt x="5310" y="5626"/>
                  </a:lnTo>
                  <a:lnTo>
                    <a:pt x="5131" y="5569"/>
                  </a:lnTo>
                  <a:lnTo>
                    <a:pt x="4963" y="5505"/>
                  </a:lnTo>
                  <a:lnTo>
                    <a:pt x="4795" y="5441"/>
                  </a:lnTo>
                  <a:lnTo>
                    <a:pt x="4627" y="5369"/>
                  </a:lnTo>
                  <a:lnTo>
                    <a:pt x="4481" y="5291"/>
                  </a:lnTo>
                  <a:lnTo>
                    <a:pt x="4324" y="5205"/>
                  </a:lnTo>
                  <a:lnTo>
                    <a:pt x="4190" y="5120"/>
                  </a:lnTo>
                  <a:lnTo>
                    <a:pt x="4056" y="5034"/>
                  </a:lnTo>
                  <a:lnTo>
                    <a:pt x="3921" y="4934"/>
                  </a:lnTo>
                  <a:lnTo>
                    <a:pt x="3798" y="4841"/>
                  </a:lnTo>
                  <a:lnTo>
                    <a:pt x="3686" y="4734"/>
                  </a:lnTo>
                  <a:lnTo>
                    <a:pt x="3585" y="4634"/>
                  </a:lnTo>
                  <a:lnTo>
                    <a:pt x="3484" y="4520"/>
                  </a:lnTo>
                  <a:lnTo>
                    <a:pt x="3395" y="4413"/>
                  </a:lnTo>
                  <a:lnTo>
                    <a:pt x="3316" y="4291"/>
                  </a:lnTo>
                  <a:lnTo>
                    <a:pt x="3238" y="4177"/>
                  </a:lnTo>
                  <a:lnTo>
                    <a:pt x="3171" y="4056"/>
                  </a:lnTo>
                  <a:lnTo>
                    <a:pt x="3115" y="3934"/>
                  </a:lnTo>
                  <a:lnTo>
                    <a:pt x="3070" y="3806"/>
                  </a:lnTo>
                  <a:lnTo>
                    <a:pt x="3036" y="3677"/>
                  </a:lnTo>
                  <a:lnTo>
                    <a:pt x="3014" y="3549"/>
                  </a:lnTo>
                  <a:lnTo>
                    <a:pt x="2992" y="3413"/>
                  </a:lnTo>
                  <a:lnTo>
                    <a:pt x="2992" y="3285"/>
                  </a:lnTo>
                  <a:lnTo>
                    <a:pt x="2992" y="3149"/>
                  </a:lnTo>
                  <a:lnTo>
                    <a:pt x="3014" y="3013"/>
                  </a:lnTo>
                  <a:lnTo>
                    <a:pt x="3036" y="2885"/>
                  </a:lnTo>
                  <a:lnTo>
                    <a:pt x="3070" y="2756"/>
                  </a:lnTo>
                  <a:lnTo>
                    <a:pt x="3115" y="2635"/>
                  </a:lnTo>
                  <a:lnTo>
                    <a:pt x="3171" y="2507"/>
                  </a:lnTo>
                  <a:lnTo>
                    <a:pt x="3238" y="2385"/>
                  </a:lnTo>
                  <a:lnTo>
                    <a:pt x="3316" y="2271"/>
                  </a:lnTo>
                  <a:lnTo>
                    <a:pt x="3395" y="2157"/>
                  </a:lnTo>
                  <a:lnTo>
                    <a:pt x="3484" y="2042"/>
                  </a:lnTo>
                  <a:lnTo>
                    <a:pt x="3585" y="1935"/>
                  </a:lnTo>
                  <a:lnTo>
                    <a:pt x="3686" y="1828"/>
                  </a:lnTo>
                  <a:lnTo>
                    <a:pt x="3798" y="1721"/>
                  </a:lnTo>
                  <a:lnTo>
                    <a:pt x="3921" y="1628"/>
                  </a:lnTo>
                  <a:lnTo>
                    <a:pt x="4056" y="1528"/>
                  </a:lnTo>
                  <a:lnTo>
                    <a:pt x="4190" y="1443"/>
                  </a:lnTo>
                  <a:lnTo>
                    <a:pt x="4324" y="1357"/>
                  </a:lnTo>
                  <a:lnTo>
                    <a:pt x="4481" y="1271"/>
                  </a:lnTo>
                  <a:lnTo>
                    <a:pt x="4627" y="1193"/>
                  </a:lnTo>
                  <a:lnTo>
                    <a:pt x="4795" y="1122"/>
                  </a:lnTo>
                  <a:lnTo>
                    <a:pt x="4963" y="1057"/>
                  </a:lnTo>
                  <a:lnTo>
                    <a:pt x="5131" y="993"/>
                  </a:lnTo>
                  <a:lnTo>
                    <a:pt x="5310" y="936"/>
                  </a:lnTo>
                  <a:lnTo>
                    <a:pt x="5489" y="886"/>
                  </a:lnTo>
                  <a:lnTo>
                    <a:pt x="5669" y="836"/>
                  </a:lnTo>
                  <a:lnTo>
                    <a:pt x="5859" y="793"/>
                  </a:lnTo>
                  <a:lnTo>
                    <a:pt x="6061" y="757"/>
                  </a:lnTo>
                  <a:lnTo>
                    <a:pt x="6251" y="729"/>
                  </a:lnTo>
                  <a:lnTo>
                    <a:pt x="6453" y="707"/>
                  </a:lnTo>
                  <a:lnTo>
                    <a:pt x="6654" y="693"/>
                  </a:lnTo>
                  <a:lnTo>
                    <a:pt x="6867" y="679"/>
                  </a:lnTo>
                  <a:close/>
                  <a:moveTo>
                    <a:pt x="3552" y="7611"/>
                  </a:moveTo>
                  <a:lnTo>
                    <a:pt x="3708" y="7618"/>
                  </a:lnTo>
                  <a:lnTo>
                    <a:pt x="3865" y="7625"/>
                  </a:lnTo>
                  <a:lnTo>
                    <a:pt x="4011" y="7640"/>
                  </a:lnTo>
                  <a:lnTo>
                    <a:pt x="4168" y="7661"/>
                  </a:lnTo>
                  <a:lnTo>
                    <a:pt x="4313" y="7683"/>
                  </a:lnTo>
                  <a:lnTo>
                    <a:pt x="4448" y="7711"/>
                  </a:lnTo>
                  <a:lnTo>
                    <a:pt x="4593" y="7740"/>
                  </a:lnTo>
                  <a:lnTo>
                    <a:pt x="4728" y="7775"/>
                  </a:lnTo>
                  <a:lnTo>
                    <a:pt x="4862" y="7818"/>
                  </a:lnTo>
                  <a:lnTo>
                    <a:pt x="4997" y="7861"/>
                  </a:lnTo>
                  <a:lnTo>
                    <a:pt x="5120" y="7911"/>
                  </a:lnTo>
                  <a:lnTo>
                    <a:pt x="5243" y="7961"/>
                  </a:lnTo>
                  <a:lnTo>
                    <a:pt x="5366" y="8025"/>
                  </a:lnTo>
                  <a:lnTo>
                    <a:pt x="5478" y="8082"/>
                  </a:lnTo>
                  <a:lnTo>
                    <a:pt x="5579" y="8147"/>
                  </a:lnTo>
                  <a:lnTo>
                    <a:pt x="5691" y="8218"/>
                  </a:lnTo>
                  <a:lnTo>
                    <a:pt x="5781" y="8289"/>
                  </a:lnTo>
                  <a:lnTo>
                    <a:pt x="5881" y="8368"/>
                  </a:lnTo>
                  <a:lnTo>
                    <a:pt x="5971" y="8454"/>
                  </a:lnTo>
                  <a:lnTo>
                    <a:pt x="6049" y="8532"/>
                  </a:lnTo>
                  <a:lnTo>
                    <a:pt x="6128" y="8625"/>
                  </a:lnTo>
                  <a:lnTo>
                    <a:pt x="6206" y="8711"/>
                  </a:lnTo>
                  <a:lnTo>
                    <a:pt x="6273" y="8811"/>
                  </a:lnTo>
                  <a:lnTo>
                    <a:pt x="6341" y="8903"/>
                  </a:lnTo>
                  <a:lnTo>
                    <a:pt x="6397" y="9003"/>
                  </a:lnTo>
                  <a:lnTo>
                    <a:pt x="6441" y="9110"/>
                  </a:lnTo>
                  <a:lnTo>
                    <a:pt x="6285" y="9132"/>
                  </a:lnTo>
                  <a:lnTo>
                    <a:pt x="6117" y="9146"/>
                  </a:lnTo>
                  <a:lnTo>
                    <a:pt x="5949" y="9160"/>
                  </a:lnTo>
                  <a:lnTo>
                    <a:pt x="5792" y="9175"/>
                  </a:lnTo>
                  <a:lnTo>
                    <a:pt x="5310" y="9175"/>
                  </a:lnTo>
                  <a:lnTo>
                    <a:pt x="5165" y="9167"/>
                  </a:lnTo>
                  <a:lnTo>
                    <a:pt x="5008" y="9153"/>
                  </a:lnTo>
                  <a:lnTo>
                    <a:pt x="4862" y="9132"/>
                  </a:lnTo>
                  <a:lnTo>
                    <a:pt x="4717" y="9110"/>
                  </a:lnTo>
                  <a:lnTo>
                    <a:pt x="4571" y="9082"/>
                  </a:lnTo>
                  <a:lnTo>
                    <a:pt x="4425" y="9053"/>
                  </a:lnTo>
                  <a:lnTo>
                    <a:pt x="4291" y="9018"/>
                  </a:lnTo>
                  <a:lnTo>
                    <a:pt x="4156" y="8975"/>
                  </a:lnTo>
                  <a:lnTo>
                    <a:pt x="4022" y="8932"/>
                  </a:lnTo>
                  <a:lnTo>
                    <a:pt x="3899" y="8882"/>
                  </a:lnTo>
                  <a:lnTo>
                    <a:pt x="3776" y="8825"/>
                  </a:lnTo>
                  <a:lnTo>
                    <a:pt x="3664" y="8768"/>
                  </a:lnTo>
                  <a:lnTo>
                    <a:pt x="3552" y="8711"/>
                  </a:lnTo>
                  <a:lnTo>
                    <a:pt x="3440" y="8639"/>
                  </a:lnTo>
                  <a:lnTo>
                    <a:pt x="3339" y="8575"/>
                  </a:lnTo>
                  <a:lnTo>
                    <a:pt x="3238" y="8496"/>
                  </a:lnTo>
                  <a:lnTo>
                    <a:pt x="3137" y="8425"/>
                  </a:lnTo>
                  <a:lnTo>
                    <a:pt x="3048" y="8339"/>
                  </a:lnTo>
                  <a:lnTo>
                    <a:pt x="2969" y="8254"/>
                  </a:lnTo>
                  <a:lnTo>
                    <a:pt x="2891" y="8168"/>
                  </a:lnTo>
                  <a:lnTo>
                    <a:pt x="2812" y="8075"/>
                  </a:lnTo>
                  <a:lnTo>
                    <a:pt x="2745" y="7982"/>
                  </a:lnTo>
                  <a:lnTo>
                    <a:pt x="2689" y="7890"/>
                  </a:lnTo>
                  <a:lnTo>
                    <a:pt x="2633" y="7790"/>
                  </a:lnTo>
                  <a:lnTo>
                    <a:pt x="2577" y="7683"/>
                  </a:lnTo>
                  <a:lnTo>
                    <a:pt x="2745" y="7661"/>
                  </a:lnTo>
                  <a:lnTo>
                    <a:pt x="2902" y="7640"/>
                  </a:lnTo>
                  <a:lnTo>
                    <a:pt x="3070" y="7625"/>
                  </a:lnTo>
                  <a:lnTo>
                    <a:pt x="3238" y="7618"/>
                  </a:lnTo>
                  <a:lnTo>
                    <a:pt x="3395" y="7611"/>
                  </a:lnTo>
                  <a:close/>
                  <a:moveTo>
                    <a:pt x="10754" y="7611"/>
                  </a:moveTo>
                  <a:lnTo>
                    <a:pt x="10922" y="7618"/>
                  </a:lnTo>
                  <a:lnTo>
                    <a:pt x="11079" y="7625"/>
                  </a:lnTo>
                  <a:lnTo>
                    <a:pt x="11247" y="7640"/>
                  </a:lnTo>
                  <a:lnTo>
                    <a:pt x="11404" y="7661"/>
                  </a:lnTo>
                  <a:lnTo>
                    <a:pt x="11572" y="7683"/>
                  </a:lnTo>
                  <a:lnTo>
                    <a:pt x="11527" y="7790"/>
                  </a:lnTo>
                  <a:lnTo>
                    <a:pt x="11471" y="7890"/>
                  </a:lnTo>
                  <a:lnTo>
                    <a:pt x="11404" y="7982"/>
                  </a:lnTo>
                  <a:lnTo>
                    <a:pt x="11336" y="8075"/>
                  </a:lnTo>
                  <a:lnTo>
                    <a:pt x="11258" y="8168"/>
                  </a:lnTo>
                  <a:lnTo>
                    <a:pt x="11180" y="8254"/>
                  </a:lnTo>
                  <a:lnTo>
                    <a:pt x="11101" y="8339"/>
                  </a:lnTo>
                  <a:lnTo>
                    <a:pt x="11011" y="8425"/>
                  </a:lnTo>
                  <a:lnTo>
                    <a:pt x="10911" y="8496"/>
                  </a:lnTo>
                  <a:lnTo>
                    <a:pt x="10821" y="8575"/>
                  </a:lnTo>
                  <a:lnTo>
                    <a:pt x="10709" y="8639"/>
                  </a:lnTo>
                  <a:lnTo>
                    <a:pt x="10608" y="8711"/>
                  </a:lnTo>
                  <a:lnTo>
                    <a:pt x="10496" y="8768"/>
                  </a:lnTo>
                  <a:lnTo>
                    <a:pt x="10373" y="8825"/>
                  </a:lnTo>
                  <a:lnTo>
                    <a:pt x="10250" y="8882"/>
                  </a:lnTo>
                  <a:lnTo>
                    <a:pt x="10127" y="8932"/>
                  </a:lnTo>
                  <a:lnTo>
                    <a:pt x="9992" y="8975"/>
                  </a:lnTo>
                  <a:lnTo>
                    <a:pt x="9858" y="9018"/>
                  </a:lnTo>
                  <a:lnTo>
                    <a:pt x="9723" y="9053"/>
                  </a:lnTo>
                  <a:lnTo>
                    <a:pt x="9578" y="9082"/>
                  </a:lnTo>
                  <a:lnTo>
                    <a:pt x="9443" y="9110"/>
                  </a:lnTo>
                  <a:lnTo>
                    <a:pt x="9298" y="9132"/>
                  </a:lnTo>
                  <a:lnTo>
                    <a:pt x="9141" y="9153"/>
                  </a:lnTo>
                  <a:lnTo>
                    <a:pt x="8995" y="9167"/>
                  </a:lnTo>
                  <a:lnTo>
                    <a:pt x="8838" y="9175"/>
                  </a:lnTo>
                  <a:lnTo>
                    <a:pt x="8357" y="9175"/>
                  </a:lnTo>
                  <a:lnTo>
                    <a:pt x="8200" y="9160"/>
                  </a:lnTo>
                  <a:lnTo>
                    <a:pt x="8032" y="9146"/>
                  </a:lnTo>
                  <a:lnTo>
                    <a:pt x="7875" y="9132"/>
                  </a:lnTo>
                  <a:lnTo>
                    <a:pt x="7707" y="9110"/>
                  </a:lnTo>
                  <a:lnTo>
                    <a:pt x="7763" y="9003"/>
                  </a:lnTo>
                  <a:lnTo>
                    <a:pt x="7819" y="8903"/>
                  </a:lnTo>
                  <a:lnTo>
                    <a:pt x="7875" y="8811"/>
                  </a:lnTo>
                  <a:lnTo>
                    <a:pt x="7942" y="8711"/>
                  </a:lnTo>
                  <a:lnTo>
                    <a:pt x="8021" y="8625"/>
                  </a:lnTo>
                  <a:lnTo>
                    <a:pt x="8099" y="8532"/>
                  </a:lnTo>
                  <a:lnTo>
                    <a:pt x="8178" y="8454"/>
                  </a:lnTo>
                  <a:lnTo>
                    <a:pt x="8267" y="8368"/>
                  </a:lnTo>
                  <a:lnTo>
                    <a:pt x="8368" y="8289"/>
                  </a:lnTo>
                  <a:lnTo>
                    <a:pt x="8469" y="8218"/>
                  </a:lnTo>
                  <a:lnTo>
                    <a:pt x="8570" y="8147"/>
                  </a:lnTo>
                  <a:lnTo>
                    <a:pt x="8682" y="8082"/>
                  </a:lnTo>
                  <a:lnTo>
                    <a:pt x="8794" y="8025"/>
                  </a:lnTo>
                  <a:lnTo>
                    <a:pt x="8906" y="7961"/>
                  </a:lnTo>
                  <a:lnTo>
                    <a:pt x="9029" y="7911"/>
                  </a:lnTo>
                  <a:lnTo>
                    <a:pt x="9152" y="7861"/>
                  </a:lnTo>
                  <a:lnTo>
                    <a:pt x="9287" y="7818"/>
                  </a:lnTo>
                  <a:lnTo>
                    <a:pt x="9421" y="7775"/>
                  </a:lnTo>
                  <a:lnTo>
                    <a:pt x="9555" y="7740"/>
                  </a:lnTo>
                  <a:lnTo>
                    <a:pt x="9701" y="7711"/>
                  </a:lnTo>
                  <a:lnTo>
                    <a:pt x="9847" y="7683"/>
                  </a:lnTo>
                  <a:lnTo>
                    <a:pt x="9992" y="7661"/>
                  </a:lnTo>
                  <a:lnTo>
                    <a:pt x="10138" y="7640"/>
                  </a:lnTo>
                  <a:lnTo>
                    <a:pt x="10295" y="7625"/>
                  </a:lnTo>
                  <a:lnTo>
                    <a:pt x="10440" y="7618"/>
                  </a:lnTo>
                  <a:lnTo>
                    <a:pt x="10597" y="7611"/>
                  </a:lnTo>
                  <a:close/>
                  <a:moveTo>
                    <a:pt x="7304" y="11516"/>
                  </a:moveTo>
                  <a:lnTo>
                    <a:pt x="7539" y="11531"/>
                  </a:lnTo>
                  <a:lnTo>
                    <a:pt x="7763" y="11545"/>
                  </a:lnTo>
                  <a:lnTo>
                    <a:pt x="7987" y="11573"/>
                  </a:lnTo>
                  <a:lnTo>
                    <a:pt x="8211" y="11602"/>
                  </a:lnTo>
                  <a:lnTo>
                    <a:pt x="8424" y="11645"/>
                  </a:lnTo>
                  <a:lnTo>
                    <a:pt x="8648" y="11688"/>
                  </a:lnTo>
                  <a:lnTo>
                    <a:pt x="8850" y="11738"/>
                  </a:lnTo>
                  <a:lnTo>
                    <a:pt x="9063" y="11795"/>
                  </a:lnTo>
                  <a:lnTo>
                    <a:pt x="9264" y="11859"/>
                  </a:lnTo>
                  <a:lnTo>
                    <a:pt x="9455" y="11930"/>
                  </a:lnTo>
                  <a:lnTo>
                    <a:pt x="9645" y="12009"/>
                  </a:lnTo>
                  <a:lnTo>
                    <a:pt x="9835" y="12095"/>
                  </a:lnTo>
                  <a:lnTo>
                    <a:pt x="10015" y="12180"/>
                  </a:lnTo>
                  <a:lnTo>
                    <a:pt x="10183" y="12273"/>
                  </a:lnTo>
                  <a:lnTo>
                    <a:pt x="10351" y="12373"/>
                  </a:lnTo>
                  <a:lnTo>
                    <a:pt x="9802" y="12466"/>
                  </a:lnTo>
                  <a:lnTo>
                    <a:pt x="8883" y="12630"/>
                  </a:lnTo>
                  <a:lnTo>
                    <a:pt x="7651" y="12858"/>
                  </a:lnTo>
                  <a:lnTo>
                    <a:pt x="7539" y="12887"/>
                  </a:lnTo>
                  <a:lnTo>
                    <a:pt x="7438" y="12908"/>
                  </a:lnTo>
                  <a:lnTo>
                    <a:pt x="7338" y="12944"/>
                  </a:lnTo>
                  <a:lnTo>
                    <a:pt x="7237" y="12980"/>
                  </a:lnTo>
                  <a:lnTo>
                    <a:pt x="7136" y="13016"/>
                  </a:lnTo>
                  <a:lnTo>
                    <a:pt x="7046" y="13058"/>
                  </a:lnTo>
                  <a:lnTo>
                    <a:pt x="6968" y="13108"/>
                  </a:lnTo>
                  <a:lnTo>
                    <a:pt x="6890" y="13158"/>
                  </a:lnTo>
                  <a:lnTo>
                    <a:pt x="6811" y="13208"/>
                  </a:lnTo>
                  <a:lnTo>
                    <a:pt x="6744" y="13265"/>
                  </a:lnTo>
                  <a:lnTo>
                    <a:pt x="6677" y="13323"/>
                  </a:lnTo>
                  <a:lnTo>
                    <a:pt x="6621" y="13380"/>
                  </a:lnTo>
                  <a:lnTo>
                    <a:pt x="6565" y="13444"/>
                  </a:lnTo>
                  <a:lnTo>
                    <a:pt x="6520" y="13508"/>
                  </a:lnTo>
                  <a:lnTo>
                    <a:pt x="6475" y="13572"/>
                  </a:lnTo>
                  <a:lnTo>
                    <a:pt x="6441" y="13637"/>
                  </a:lnTo>
                  <a:lnTo>
                    <a:pt x="3384" y="12673"/>
                  </a:lnTo>
                  <a:lnTo>
                    <a:pt x="3552" y="12537"/>
                  </a:lnTo>
                  <a:lnTo>
                    <a:pt x="3742" y="12416"/>
                  </a:lnTo>
                  <a:lnTo>
                    <a:pt x="3932" y="12294"/>
                  </a:lnTo>
                  <a:lnTo>
                    <a:pt x="4134" y="12187"/>
                  </a:lnTo>
                  <a:lnTo>
                    <a:pt x="4336" y="12080"/>
                  </a:lnTo>
                  <a:lnTo>
                    <a:pt x="4560" y="11987"/>
                  </a:lnTo>
                  <a:lnTo>
                    <a:pt x="4784" y="11902"/>
                  </a:lnTo>
                  <a:lnTo>
                    <a:pt x="5019" y="11823"/>
                  </a:lnTo>
                  <a:lnTo>
                    <a:pt x="5254" y="11752"/>
                  </a:lnTo>
                  <a:lnTo>
                    <a:pt x="5501" y="11688"/>
                  </a:lnTo>
                  <a:lnTo>
                    <a:pt x="5758" y="11638"/>
                  </a:lnTo>
                  <a:lnTo>
                    <a:pt x="6016" y="11595"/>
                  </a:lnTo>
                  <a:lnTo>
                    <a:pt x="6273" y="11559"/>
                  </a:lnTo>
                  <a:lnTo>
                    <a:pt x="6542" y="11531"/>
                  </a:lnTo>
                  <a:lnTo>
                    <a:pt x="6800" y="11516"/>
                  </a:lnTo>
                  <a:close/>
                  <a:moveTo>
                    <a:pt x="18617" y="13208"/>
                  </a:moveTo>
                  <a:lnTo>
                    <a:pt x="18662" y="13215"/>
                  </a:lnTo>
                  <a:lnTo>
                    <a:pt x="18707" y="13223"/>
                  </a:lnTo>
                  <a:lnTo>
                    <a:pt x="18751" y="13237"/>
                  </a:lnTo>
                  <a:lnTo>
                    <a:pt x="18785" y="13258"/>
                  </a:lnTo>
                  <a:lnTo>
                    <a:pt x="18819" y="13280"/>
                  </a:lnTo>
                  <a:lnTo>
                    <a:pt x="18841" y="13301"/>
                  </a:lnTo>
                  <a:lnTo>
                    <a:pt x="18852" y="13330"/>
                  </a:lnTo>
                  <a:lnTo>
                    <a:pt x="18852" y="13365"/>
                  </a:lnTo>
                  <a:lnTo>
                    <a:pt x="18852" y="16114"/>
                  </a:lnTo>
                  <a:lnTo>
                    <a:pt x="18852" y="16143"/>
                  </a:lnTo>
                  <a:lnTo>
                    <a:pt x="18841" y="16171"/>
                  </a:lnTo>
                  <a:lnTo>
                    <a:pt x="18819" y="16200"/>
                  </a:lnTo>
                  <a:lnTo>
                    <a:pt x="18785" y="16221"/>
                  </a:lnTo>
                  <a:lnTo>
                    <a:pt x="18751" y="16243"/>
                  </a:lnTo>
                  <a:lnTo>
                    <a:pt x="18707" y="16257"/>
                  </a:lnTo>
                  <a:lnTo>
                    <a:pt x="18662" y="16264"/>
                  </a:lnTo>
                  <a:lnTo>
                    <a:pt x="16713" y="16264"/>
                  </a:lnTo>
                  <a:lnTo>
                    <a:pt x="16668" y="16257"/>
                  </a:lnTo>
                  <a:lnTo>
                    <a:pt x="16623" y="16243"/>
                  </a:lnTo>
                  <a:lnTo>
                    <a:pt x="16590" y="16221"/>
                  </a:lnTo>
                  <a:lnTo>
                    <a:pt x="16556" y="16200"/>
                  </a:lnTo>
                  <a:lnTo>
                    <a:pt x="16534" y="16171"/>
                  </a:lnTo>
                  <a:lnTo>
                    <a:pt x="16522" y="16143"/>
                  </a:lnTo>
                  <a:lnTo>
                    <a:pt x="16522" y="16114"/>
                  </a:lnTo>
                  <a:lnTo>
                    <a:pt x="16522" y="13365"/>
                  </a:lnTo>
                  <a:lnTo>
                    <a:pt x="16522" y="13330"/>
                  </a:lnTo>
                  <a:lnTo>
                    <a:pt x="16534" y="13301"/>
                  </a:lnTo>
                  <a:lnTo>
                    <a:pt x="16556" y="13280"/>
                  </a:lnTo>
                  <a:lnTo>
                    <a:pt x="16590" y="13258"/>
                  </a:lnTo>
                  <a:lnTo>
                    <a:pt x="16623" y="13237"/>
                  </a:lnTo>
                  <a:lnTo>
                    <a:pt x="16668" y="13223"/>
                  </a:lnTo>
                  <a:lnTo>
                    <a:pt x="16713" y="13215"/>
                  </a:lnTo>
                  <a:lnTo>
                    <a:pt x="16758" y="13208"/>
                  </a:lnTo>
                  <a:close/>
                  <a:moveTo>
                    <a:pt x="7080" y="1"/>
                  </a:moveTo>
                  <a:lnTo>
                    <a:pt x="6811" y="8"/>
                  </a:lnTo>
                  <a:lnTo>
                    <a:pt x="6553" y="22"/>
                  </a:lnTo>
                  <a:lnTo>
                    <a:pt x="6296" y="43"/>
                  </a:lnTo>
                  <a:lnTo>
                    <a:pt x="6038" y="72"/>
                  </a:lnTo>
                  <a:lnTo>
                    <a:pt x="5792" y="108"/>
                  </a:lnTo>
                  <a:lnTo>
                    <a:pt x="5545" y="151"/>
                  </a:lnTo>
                  <a:lnTo>
                    <a:pt x="5310" y="201"/>
                  </a:lnTo>
                  <a:lnTo>
                    <a:pt x="5075" y="265"/>
                  </a:lnTo>
                  <a:lnTo>
                    <a:pt x="4851" y="329"/>
                  </a:lnTo>
                  <a:lnTo>
                    <a:pt x="4627" y="400"/>
                  </a:lnTo>
                  <a:lnTo>
                    <a:pt x="4414" y="479"/>
                  </a:lnTo>
                  <a:lnTo>
                    <a:pt x="4201" y="565"/>
                  </a:lnTo>
                  <a:lnTo>
                    <a:pt x="4000" y="657"/>
                  </a:lnTo>
                  <a:lnTo>
                    <a:pt x="3809" y="750"/>
                  </a:lnTo>
                  <a:lnTo>
                    <a:pt x="3619" y="857"/>
                  </a:lnTo>
                  <a:lnTo>
                    <a:pt x="3440" y="964"/>
                  </a:lnTo>
                  <a:lnTo>
                    <a:pt x="3272" y="1079"/>
                  </a:lnTo>
                  <a:lnTo>
                    <a:pt x="3104" y="1200"/>
                  </a:lnTo>
                  <a:lnTo>
                    <a:pt x="2958" y="1321"/>
                  </a:lnTo>
                  <a:lnTo>
                    <a:pt x="2812" y="1450"/>
                  </a:lnTo>
                  <a:lnTo>
                    <a:pt x="2678" y="1586"/>
                  </a:lnTo>
                  <a:lnTo>
                    <a:pt x="2555" y="1721"/>
                  </a:lnTo>
                  <a:lnTo>
                    <a:pt x="2443" y="1864"/>
                  </a:lnTo>
                  <a:lnTo>
                    <a:pt x="2342" y="2007"/>
                  </a:lnTo>
                  <a:lnTo>
                    <a:pt x="2241" y="2157"/>
                  </a:lnTo>
                  <a:lnTo>
                    <a:pt x="2163" y="2307"/>
                  </a:lnTo>
                  <a:lnTo>
                    <a:pt x="2095" y="2464"/>
                  </a:lnTo>
                  <a:lnTo>
                    <a:pt x="2039" y="2621"/>
                  </a:lnTo>
                  <a:lnTo>
                    <a:pt x="1995" y="2785"/>
                  </a:lnTo>
                  <a:lnTo>
                    <a:pt x="1961" y="2949"/>
                  </a:lnTo>
                  <a:lnTo>
                    <a:pt x="1939" y="3113"/>
                  </a:lnTo>
                  <a:lnTo>
                    <a:pt x="1927" y="3285"/>
                  </a:lnTo>
                  <a:lnTo>
                    <a:pt x="1939" y="3442"/>
                  </a:lnTo>
                  <a:lnTo>
                    <a:pt x="1961" y="3599"/>
                  </a:lnTo>
                  <a:lnTo>
                    <a:pt x="1983" y="3749"/>
                  </a:lnTo>
                  <a:lnTo>
                    <a:pt x="2028" y="3899"/>
                  </a:lnTo>
                  <a:lnTo>
                    <a:pt x="2073" y="4049"/>
                  </a:lnTo>
                  <a:lnTo>
                    <a:pt x="2140" y="4199"/>
                  </a:lnTo>
                  <a:lnTo>
                    <a:pt x="2207" y="4341"/>
                  </a:lnTo>
                  <a:lnTo>
                    <a:pt x="2286" y="4484"/>
                  </a:lnTo>
                  <a:lnTo>
                    <a:pt x="2375" y="4620"/>
                  </a:lnTo>
                  <a:lnTo>
                    <a:pt x="2476" y="4755"/>
                  </a:lnTo>
                  <a:lnTo>
                    <a:pt x="2588" y="4884"/>
                  </a:lnTo>
                  <a:lnTo>
                    <a:pt x="2712" y="5012"/>
                  </a:lnTo>
                  <a:lnTo>
                    <a:pt x="2835" y="5134"/>
                  </a:lnTo>
                  <a:lnTo>
                    <a:pt x="2969" y="5255"/>
                  </a:lnTo>
                  <a:lnTo>
                    <a:pt x="3115" y="5369"/>
                  </a:lnTo>
                  <a:lnTo>
                    <a:pt x="3272" y="5484"/>
                  </a:lnTo>
                  <a:lnTo>
                    <a:pt x="3428" y="5591"/>
                  </a:lnTo>
                  <a:lnTo>
                    <a:pt x="3596" y="5691"/>
                  </a:lnTo>
                  <a:lnTo>
                    <a:pt x="3764" y="5791"/>
                  </a:lnTo>
                  <a:lnTo>
                    <a:pt x="3955" y="5883"/>
                  </a:lnTo>
                  <a:lnTo>
                    <a:pt x="4134" y="5969"/>
                  </a:lnTo>
                  <a:lnTo>
                    <a:pt x="4324" y="6055"/>
                  </a:lnTo>
                  <a:lnTo>
                    <a:pt x="4526" y="6126"/>
                  </a:lnTo>
                  <a:lnTo>
                    <a:pt x="4739" y="6198"/>
                  </a:lnTo>
                  <a:lnTo>
                    <a:pt x="4941" y="6262"/>
                  </a:lnTo>
                  <a:lnTo>
                    <a:pt x="5165" y="6326"/>
                  </a:lnTo>
                  <a:lnTo>
                    <a:pt x="5377" y="6376"/>
                  </a:lnTo>
                  <a:lnTo>
                    <a:pt x="5601" y="6426"/>
                  </a:lnTo>
                  <a:lnTo>
                    <a:pt x="5837" y="6462"/>
                  </a:lnTo>
                  <a:lnTo>
                    <a:pt x="6072" y="6497"/>
                  </a:lnTo>
                  <a:lnTo>
                    <a:pt x="6307" y="6526"/>
                  </a:lnTo>
                  <a:lnTo>
                    <a:pt x="6542" y="6540"/>
                  </a:lnTo>
                  <a:lnTo>
                    <a:pt x="6542" y="7825"/>
                  </a:lnTo>
                  <a:lnTo>
                    <a:pt x="6430" y="7740"/>
                  </a:lnTo>
                  <a:lnTo>
                    <a:pt x="6318" y="7668"/>
                  </a:lnTo>
                  <a:lnTo>
                    <a:pt x="6195" y="7590"/>
                  </a:lnTo>
                  <a:lnTo>
                    <a:pt x="6072" y="7518"/>
                  </a:lnTo>
                  <a:lnTo>
                    <a:pt x="5937" y="7454"/>
                  </a:lnTo>
                  <a:lnTo>
                    <a:pt x="5803" y="7390"/>
                  </a:lnTo>
                  <a:lnTo>
                    <a:pt x="5669" y="7333"/>
                  </a:lnTo>
                  <a:lnTo>
                    <a:pt x="5523" y="7276"/>
                  </a:lnTo>
                  <a:lnTo>
                    <a:pt x="5321" y="7204"/>
                  </a:lnTo>
                  <a:lnTo>
                    <a:pt x="5109" y="7147"/>
                  </a:lnTo>
                  <a:lnTo>
                    <a:pt x="4896" y="7090"/>
                  </a:lnTo>
                  <a:lnTo>
                    <a:pt x="4672" y="7047"/>
                  </a:lnTo>
                  <a:lnTo>
                    <a:pt x="4448" y="7011"/>
                  </a:lnTo>
                  <a:lnTo>
                    <a:pt x="4224" y="6976"/>
                  </a:lnTo>
                  <a:lnTo>
                    <a:pt x="3988" y="6954"/>
                  </a:lnTo>
                  <a:lnTo>
                    <a:pt x="3753" y="6947"/>
                  </a:lnTo>
                  <a:lnTo>
                    <a:pt x="3507" y="6940"/>
                  </a:lnTo>
                  <a:lnTo>
                    <a:pt x="3272" y="6940"/>
                  </a:lnTo>
                  <a:lnTo>
                    <a:pt x="3025" y="6954"/>
                  </a:lnTo>
                  <a:lnTo>
                    <a:pt x="2779" y="6976"/>
                  </a:lnTo>
                  <a:lnTo>
                    <a:pt x="2521" y="7004"/>
                  </a:lnTo>
                  <a:lnTo>
                    <a:pt x="2275" y="7040"/>
                  </a:lnTo>
                  <a:lnTo>
                    <a:pt x="2017" y="7083"/>
                  </a:lnTo>
                  <a:lnTo>
                    <a:pt x="1771" y="7133"/>
                  </a:lnTo>
                  <a:lnTo>
                    <a:pt x="1681" y="7161"/>
                  </a:lnTo>
                  <a:lnTo>
                    <a:pt x="1603" y="7197"/>
                  </a:lnTo>
                  <a:lnTo>
                    <a:pt x="1535" y="7233"/>
                  </a:lnTo>
                  <a:lnTo>
                    <a:pt x="1491" y="7283"/>
                  </a:lnTo>
                  <a:lnTo>
                    <a:pt x="1446" y="7340"/>
                  </a:lnTo>
                  <a:lnTo>
                    <a:pt x="1423" y="7397"/>
                  </a:lnTo>
                  <a:lnTo>
                    <a:pt x="1412" y="7454"/>
                  </a:lnTo>
                  <a:lnTo>
                    <a:pt x="1423" y="7511"/>
                  </a:lnTo>
                  <a:lnTo>
                    <a:pt x="1479" y="7683"/>
                  </a:lnTo>
                  <a:lnTo>
                    <a:pt x="1547" y="7840"/>
                  </a:lnTo>
                  <a:lnTo>
                    <a:pt x="1625" y="7997"/>
                  </a:lnTo>
                  <a:lnTo>
                    <a:pt x="1715" y="8147"/>
                  </a:lnTo>
                  <a:lnTo>
                    <a:pt x="1804" y="8296"/>
                  </a:lnTo>
                  <a:lnTo>
                    <a:pt x="1916" y="8439"/>
                  </a:lnTo>
                  <a:lnTo>
                    <a:pt x="2028" y="8575"/>
                  </a:lnTo>
                  <a:lnTo>
                    <a:pt x="2163" y="8703"/>
                  </a:lnTo>
                  <a:lnTo>
                    <a:pt x="2297" y="8825"/>
                  </a:lnTo>
                  <a:lnTo>
                    <a:pt x="2443" y="8946"/>
                  </a:lnTo>
                  <a:lnTo>
                    <a:pt x="2600" y="9053"/>
                  </a:lnTo>
                  <a:lnTo>
                    <a:pt x="2756" y="9160"/>
                  </a:lnTo>
                  <a:lnTo>
                    <a:pt x="2936" y="9260"/>
                  </a:lnTo>
                  <a:lnTo>
                    <a:pt x="3115" y="9353"/>
                  </a:lnTo>
                  <a:lnTo>
                    <a:pt x="3305" y="9439"/>
                  </a:lnTo>
                  <a:lnTo>
                    <a:pt x="3496" y="9517"/>
                  </a:lnTo>
                  <a:lnTo>
                    <a:pt x="3731" y="9596"/>
                  </a:lnTo>
                  <a:lnTo>
                    <a:pt x="3966" y="9660"/>
                  </a:lnTo>
                  <a:lnTo>
                    <a:pt x="4224" y="9717"/>
                  </a:lnTo>
                  <a:lnTo>
                    <a:pt x="4470" y="9767"/>
                  </a:lnTo>
                  <a:lnTo>
                    <a:pt x="4728" y="9803"/>
                  </a:lnTo>
                  <a:lnTo>
                    <a:pt x="4997" y="9831"/>
                  </a:lnTo>
                  <a:lnTo>
                    <a:pt x="5265" y="9846"/>
                  </a:lnTo>
                  <a:lnTo>
                    <a:pt x="5534" y="9853"/>
                  </a:lnTo>
                  <a:lnTo>
                    <a:pt x="5792" y="9846"/>
                  </a:lnTo>
                  <a:lnTo>
                    <a:pt x="6038" y="9839"/>
                  </a:lnTo>
                  <a:lnTo>
                    <a:pt x="6296" y="9810"/>
                  </a:lnTo>
                  <a:lnTo>
                    <a:pt x="6542" y="9781"/>
                  </a:lnTo>
                  <a:lnTo>
                    <a:pt x="6542" y="10852"/>
                  </a:lnTo>
                  <a:lnTo>
                    <a:pt x="6240" y="10881"/>
                  </a:lnTo>
                  <a:lnTo>
                    <a:pt x="5937" y="10917"/>
                  </a:lnTo>
                  <a:lnTo>
                    <a:pt x="5635" y="10959"/>
                  </a:lnTo>
                  <a:lnTo>
                    <a:pt x="5344" y="11017"/>
                  </a:lnTo>
                  <a:lnTo>
                    <a:pt x="5053" y="11081"/>
                  </a:lnTo>
                  <a:lnTo>
                    <a:pt x="4773" y="11152"/>
                  </a:lnTo>
                  <a:lnTo>
                    <a:pt x="4492" y="11238"/>
                  </a:lnTo>
                  <a:lnTo>
                    <a:pt x="4224" y="11331"/>
                  </a:lnTo>
                  <a:lnTo>
                    <a:pt x="3966" y="11431"/>
                  </a:lnTo>
                  <a:lnTo>
                    <a:pt x="3708" y="11538"/>
                  </a:lnTo>
                  <a:lnTo>
                    <a:pt x="3473" y="11659"/>
                  </a:lnTo>
                  <a:lnTo>
                    <a:pt x="3238" y="11788"/>
                  </a:lnTo>
                  <a:lnTo>
                    <a:pt x="3014" y="11923"/>
                  </a:lnTo>
                  <a:lnTo>
                    <a:pt x="2801" y="12066"/>
                  </a:lnTo>
                  <a:lnTo>
                    <a:pt x="2600" y="12216"/>
                  </a:lnTo>
                  <a:lnTo>
                    <a:pt x="2420" y="12373"/>
                  </a:lnTo>
                  <a:lnTo>
                    <a:pt x="2263" y="12337"/>
                  </a:lnTo>
                  <a:lnTo>
                    <a:pt x="2107" y="12316"/>
                  </a:lnTo>
                  <a:lnTo>
                    <a:pt x="1950" y="12294"/>
                  </a:lnTo>
                  <a:lnTo>
                    <a:pt x="1793" y="12287"/>
                  </a:lnTo>
                  <a:lnTo>
                    <a:pt x="1636" y="12287"/>
                  </a:lnTo>
                  <a:lnTo>
                    <a:pt x="1491" y="12294"/>
                  </a:lnTo>
                  <a:lnTo>
                    <a:pt x="1334" y="12316"/>
                  </a:lnTo>
                  <a:lnTo>
                    <a:pt x="1188" y="12337"/>
                  </a:lnTo>
                  <a:lnTo>
                    <a:pt x="1054" y="12373"/>
                  </a:lnTo>
                  <a:lnTo>
                    <a:pt x="919" y="12409"/>
                  </a:lnTo>
                  <a:lnTo>
                    <a:pt x="785" y="12459"/>
                  </a:lnTo>
                  <a:lnTo>
                    <a:pt x="662" y="12509"/>
                  </a:lnTo>
                  <a:lnTo>
                    <a:pt x="550" y="12573"/>
                  </a:lnTo>
                  <a:lnTo>
                    <a:pt x="438" y="12644"/>
                  </a:lnTo>
                  <a:lnTo>
                    <a:pt x="337" y="12716"/>
                  </a:lnTo>
                  <a:lnTo>
                    <a:pt x="247" y="12801"/>
                  </a:lnTo>
                  <a:lnTo>
                    <a:pt x="169" y="12894"/>
                  </a:lnTo>
                  <a:lnTo>
                    <a:pt x="102" y="12994"/>
                  </a:lnTo>
                  <a:lnTo>
                    <a:pt x="57" y="13094"/>
                  </a:lnTo>
                  <a:lnTo>
                    <a:pt x="23" y="13201"/>
                  </a:lnTo>
                  <a:lnTo>
                    <a:pt x="1" y="13301"/>
                  </a:lnTo>
                  <a:lnTo>
                    <a:pt x="1" y="13408"/>
                  </a:lnTo>
                  <a:lnTo>
                    <a:pt x="12" y="13508"/>
                  </a:lnTo>
                  <a:lnTo>
                    <a:pt x="46" y="13608"/>
                  </a:lnTo>
                  <a:lnTo>
                    <a:pt x="79" y="13708"/>
                  </a:lnTo>
                  <a:lnTo>
                    <a:pt x="146" y="13808"/>
                  </a:lnTo>
                  <a:lnTo>
                    <a:pt x="214" y="13908"/>
                  </a:lnTo>
                  <a:lnTo>
                    <a:pt x="303" y="13994"/>
                  </a:lnTo>
                  <a:lnTo>
                    <a:pt x="404" y="14086"/>
                  </a:lnTo>
                  <a:lnTo>
                    <a:pt x="516" y="14165"/>
                  </a:lnTo>
                  <a:lnTo>
                    <a:pt x="651" y="14244"/>
                  </a:lnTo>
                  <a:lnTo>
                    <a:pt x="785" y="14315"/>
                  </a:lnTo>
                  <a:lnTo>
                    <a:pt x="1871" y="14800"/>
                  </a:lnTo>
                  <a:lnTo>
                    <a:pt x="1961" y="14836"/>
                  </a:lnTo>
                  <a:lnTo>
                    <a:pt x="2062" y="14857"/>
                  </a:lnTo>
                  <a:lnTo>
                    <a:pt x="2163" y="14865"/>
                  </a:lnTo>
                  <a:lnTo>
                    <a:pt x="2263" y="14865"/>
                  </a:lnTo>
                  <a:lnTo>
                    <a:pt x="2364" y="14843"/>
                  </a:lnTo>
                  <a:lnTo>
                    <a:pt x="2454" y="14815"/>
                  </a:lnTo>
                  <a:lnTo>
                    <a:pt x="2532" y="14779"/>
                  </a:lnTo>
                  <a:lnTo>
                    <a:pt x="2600" y="14722"/>
                  </a:lnTo>
                  <a:lnTo>
                    <a:pt x="2656" y="14665"/>
                  </a:lnTo>
                  <a:lnTo>
                    <a:pt x="2689" y="14600"/>
                  </a:lnTo>
                  <a:lnTo>
                    <a:pt x="2700" y="14536"/>
                  </a:lnTo>
                  <a:lnTo>
                    <a:pt x="2689" y="14472"/>
                  </a:lnTo>
                  <a:lnTo>
                    <a:pt x="2667" y="14408"/>
                  </a:lnTo>
                  <a:lnTo>
                    <a:pt x="2622" y="14351"/>
                  </a:lnTo>
                  <a:lnTo>
                    <a:pt x="2555" y="14301"/>
                  </a:lnTo>
                  <a:lnTo>
                    <a:pt x="2476" y="14258"/>
                  </a:lnTo>
                  <a:lnTo>
                    <a:pt x="1401" y="13765"/>
                  </a:lnTo>
                  <a:lnTo>
                    <a:pt x="1289" y="13701"/>
                  </a:lnTo>
                  <a:lnTo>
                    <a:pt x="1199" y="13637"/>
                  </a:lnTo>
                  <a:lnTo>
                    <a:pt x="1121" y="13558"/>
                  </a:lnTo>
                  <a:lnTo>
                    <a:pt x="1076" y="13480"/>
                  </a:lnTo>
                  <a:lnTo>
                    <a:pt x="1065" y="13394"/>
                  </a:lnTo>
                  <a:lnTo>
                    <a:pt x="1065" y="13315"/>
                  </a:lnTo>
                  <a:lnTo>
                    <a:pt x="1076" y="13273"/>
                  </a:lnTo>
                  <a:lnTo>
                    <a:pt x="1099" y="13230"/>
                  </a:lnTo>
                  <a:lnTo>
                    <a:pt x="1121" y="13194"/>
                  </a:lnTo>
                  <a:lnTo>
                    <a:pt x="1155" y="13158"/>
                  </a:lnTo>
                  <a:lnTo>
                    <a:pt x="1199" y="13116"/>
                  </a:lnTo>
                  <a:lnTo>
                    <a:pt x="1244" y="13080"/>
                  </a:lnTo>
                  <a:lnTo>
                    <a:pt x="1289" y="13051"/>
                  </a:lnTo>
                  <a:lnTo>
                    <a:pt x="1345" y="13030"/>
                  </a:lnTo>
                  <a:lnTo>
                    <a:pt x="1412" y="13008"/>
                  </a:lnTo>
                  <a:lnTo>
                    <a:pt x="1468" y="12994"/>
                  </a:lnTo>
                  <a:lnTo>
                    <a:pt x="1603" y="12973"/>
                  </a:lnTo>
                  <a:lnTo>
                    <a:pt x="1737" y="12966"/>
                  </a:lnTo>
                  <a:lnTo>
                    <a:pt x="1871" y="12973"/>
                  </a:lnTo>
                  <a:lnTo>
                    <a:pt x="2006" y="12994"/>
                  </a:lnTo>
                  <a:lnTo>
                    <a:pt x="2140" y="13030"/>
                  </a:lnTo>
                  <a:lnTo>
                    <a:pt x="6531" y="14415"/>
                  </a:lnTo>
                  <a:lnTo>
                    <a:pt x="6598" y="14501"/>
                  </a:lnTo>
                  <a:lnTo>
                    <a:pt x="6665" y="14579"/>
                  </a:lnTo>
                  <a:lnTo>
                    <a:pt x="6755" y="14650"/>
                  </a:lnTo>
                  <a:lnTo>
                    <a:pt x="6845" y="14722"/>
                  </a:lnTo>
                  <a:lnTo>
                    <a:pt x="6946" y="14786"/>
                  </a:lnTo>
                  <a:lnTo>
                    <a:pt x="7058" y="14843"/>
                  </a:lnTo>
                  <a:lnTo>
                    <a:pt x="7181" y="14900"/>
                  </a:lnTo>
                  <a:lnTo>
                    <a:pt x="7304" y="14943"/>
                  </a:lnTo>
                  <a:lnTo>
                    <a:pt x="7405" y="14979"/>
                  </a:lnTo>
                  <a:lnTo>
                    <a:pt x="7506" y="15007"/>
                  </a:lnTo>
                  <a:lnTo>
                    <a:pt x="7618" y="15029"/>
                  </a:lnTo>
                  <a:lnTo>
                    <a:pt x="7718" y="15050"/>
                  </a:lnTo>
                  <a:lnTo>
                    <a:pt x="7830" y="15065"/>
                  </a:lnTo>
                  <a:lnTo>
                    <a:pt x="7942" y="15079"/>
                  </a:lnTo>
                  <a:lnTo>
                    <a:pt x="8043" y="15086"/>
                  </a:lnTo>
                  <a:lnTo>
                    <a:pt x="8290" y="15086"/>
                  </a:lnTo>
                  <a:lnTo>
                    <a:pt x="8413" y="15079"/>
                  </a:lnTo>
                  <a:lnTo>
                    <a:pt x="8536" y="15065"/>
                  </a:lnTo>
                  <a:lnTo>
                    <a:pt x="8659" y="15043"/>
                  </a:lnTo>
                  <a:lnTo>
                    <a:pt x="11247" y="14565"/>
                  </a:lnTo>
                  <a:lnTo>
                    <a:pt x="11348" y="14536"/>
                  </a:lnTo>
                  <a:lnTo>
                    <a:pt x="11437" y="14501"/>
                  </a:lnTo>
                  <a:lnTo>
                    <a:pt x="11504" y="14458"/>
                  </a:lnTo>
                  <a:lnTo>
                    <a:pt x="11572" y="14401"/>
                  </a:lnTo>
                  <a:lnTo>
                    <a:pt x="11605" y="14343"/>
                  </a:lnTo>
                  <a:lnTo>
                    <a:pt x="11628" y="14279"/>
                  </a:lnTo>
                  <a:lnTo>
                    <a:pt x="11628" y="14215"/>
                  </a:lnTo>
                  <a:lnTo>
                    <a:pt x="11616" y="14144"/>
                  </a:lnTo>
                  <a:lnTo>
                    <a:pt x="11572" y="14079"/>
                  </a:lnTo>
                  <a:lnTo>
                    <a:pt x="11516" y="14029"/>
                  </a:lnTo>
                  <a:lnTo>
                    <a:pt x="11437" y="13979"/>
                  </a:lnTo>
                  <a:lnTo>
                    <a:pt x="11359" y="13944"/>
                  </a:lnTo>
                  <a:lnTo>
                    <a:pt x="11269" y="13915"/>
                  </a:lnTo>
                  <a:lnTo>
                    <a:pt x="11168" y="13901"/>
                  </a:lnTo>
                  <a:lnTo>
                    <a:pt x="11056" y="13901"/>
                  </a:lnTo>
                  <a:lnTo>
                    <a:pt x="10955" y="13915"/>
                  </a:lnTo>
                  <a:lnTo>
                    <a:pt x="8357" y="14393"/>
                  </a:lnTo>
                  <a:lnTo>
                    <a:pt x="8290" y="14408"/>
                  </a:lnTo>
                  <a:lnTo>
                    <a:pt x="8222" y="14408"/>
                  </a:lnTo>
                  <a:lnTo>
                    <a:pt x="8155" y="14415"/>
                  </a:lnTo>
                  <a:lnTo>
                    <a:pt x="8077" y="14408"/>
                  </a:lnTo>
                  <a:lnTo>
                    <a:pt x="8010" y="14401"/>
                  </a:lnTo>
                  <a:lnTo>
                    <a:pt x="7942" y="14393"/>
                  </a:lnTo>
                  <a:lnTo>
                    <a:pt x="7875" y="14372"/>
                  </a:lnTo>
                  <a:lnTo>
                    <a:pt x="7808" y="14358"/>
                  </a:lnTo>
                  <a:lnTo>
                    <a:pt x="7752" y="14329"/>
                  </a:lnTo>
                  <a:lnTo>
                    <a:pt x="7696" y="14301"/>
                  </a:lnTo>
                  <a:lnTo>
                    <a:pt x="7640" y="14272"/>
                  </a:lnTo>
                  <a:lnTo>
                    <a:pt x="7595" y="14236"/>
                  </a:lnTo>
                  <a:lnTo>
                    <a:pt x="7550" y="14201"/>
                  </a:lnTo>
                  <a:lnTo>
                    <a:pt x="7517" y="14165"/>
                  </a:lnTo>
                  <a:lnTo>
                    <a:pt x="7483" y="14122"/>
                  </a:lnTo>
                  <a:lnTo>
                    <a:pt x="7461" y="14079"/>
                  </a:lnTo>
                  <a:lnTo>
                    <a:pt x="7450" y="14036"/>
                  </a:lnTo>
                  <a:lnTo>
                    <a:pt x="7438" y="13986"/>
                  </a:lnTo>
                  <a:lnTo>
                    <a:pt x="7438" y="13944"/>
                  </a:lnTo>
                  <a:lnTo>
                    <a:pt x="7438" y="13894"/>
                  </a:lnTo>
                  <a:lnTo>
                    <a:pt x="7450" y="13851"/>
                  </a:lnTo>
                  <a:lnTo>
                    <a:pt x="7472" y="13808"/>
                  </a:lnTo>
                  <a:lnTo>
                    <a:pt x="7528" y="13729"/>
                  </a:lnTo>
                  <a:lnTo>
                    <a:pt x="7606" y="13658"/>
                  </a:lnTo>
                  <a:lnTo>
                    <a:pt x="7651" y="13622"/>
                  </a:lnTo>
                  <a:lnTo>
                    <a:pt x="7696" y="13594"/>
                  </a:lnTo>
                  <a:lnTo>
                    <a:pt x="7763" y="13565"/>
                  </a:lnTo>
                  <a:lnTo>
                    <a:pt x="7819" y="13544"/>
                  </a:lnTo>
                  <a:lnTo>
                    <a:pt x="7886" y="13522"/>
                  </a:lnTo>
                  <a:lnTo>
                    <a:pt x="7954" y="13508"/>
                  </a:lnTo>
                  <a:lnTo>
                    <a:pt x="9768" y="13165"/>
                  </a:lnTo>
                  <a:lnTo>
                    <a:pt x="10082" y="13108"/>
                  </a:lnTo>
                  <a:lnTo>
                    <a:pt x="10384" y="13058"/>
                  </a:lnTo>
                  <a:lnTo>
                    <a:pt x="10664" y="13023"/>
                  </a:lnTo>
                  <a:lnTo>
                    <a:pt x="10944" y="12994"/>
                  </a:lnTo>
                  <a:lnTo>
                    <a:pt x="11213" y="12966"/>
                  </a:lnTo>
                  <a:lnTo>
                    <a:pt x="11482" y="12958"/>
                  </a:lnTo>
                  <a:lnTo>
                    <a:pt x="11728" y="12951"/>
                  </a:lnTo>
                  <a:lnTo>
                    <a:pt x="11975" y="12951"/>
                  </a:lnTo>
                  <a:lnTo>
                    <a:pt x="12210" y="12966"/>
                  </a:lnTo>
                  <a:lnTo>
                    <a:pt x="12445" y="12987"/>
                  </a:lnTo>
                  <a:lnTo>
                    <a:pt x="12669" y="13016"/>
                  </a:lnTo>
                  <a:lnTo>
                    <a:pt x="12893" y="13051"/>
                  </a:lnTo>
                  <a:lnTo>
                    <a:pt x="13106" y="13094"/>
                  </a:lnTo>
                  <a:lnTo>
                    <a:pt x="13319" y="13151"/>
                  </a:lnTo>
                  <a:lnTo>
                    <a:pt x="13532" y="13215"/>
                  </a:lnTo>
                  <a:lnTo>
                    <a:pt x="13733" y="13287"/>
                  </a:lnTo>
                  <a:lnTo>
                    <a:pt x="13991" y="13380"/>
                  </a:lnTo>
                  <a:lnTo>
                    <a:pt x="14260" y="13487"/>
                  </a:lnTo>
                  <a:lnTo>
                    <a:pt x="14405" y="13537"/>
                  </a:lnTo>
                  <a:lnTo>
                    <a:pt x="14573" y="13587"/>
                  </a:lnTo>
                  <a:lnTo>
                    <a:pt x="14753" y="13630"/>
                  </a:lnTo>
                  <a:lnTo>
                    <a:pt x="14965" y="13658"/>
                  </a:lnTo>
                  <a:lnTo>
                    <a:pt x="15189" y="13687"/>
                  </a:lnTo>
                  <a:lnTo>
                    <a:pt x="15458" y="13701"/>
                  </a:lnTo>
                  <a:lnTo>
                    <a:pt x="15458" y="15536"/>
                  </a:lnTo>
                  <a:lnTo>
                    <a:pt x="15145" y="15543"/>
                  </a:lnTo>
                  <a:lnTo>
                    <a:pt x="14853" y="15550"/>
                  </a:lnTo>
                  <a:lnTo>
                    <a:pt x="14562" y="15571"/>
                  </a:lnTo>
                  <a:lnTo>
                    <a:pt x="14282" y="15593"/>
                  </a:lnTo>
                  <a:lnTo>
                    <a:pt x="13991" y="15629"/>
                  </a:lnTo>
                  <a:lnTo>
                    <a:pt x="13666" y="15671"/>
                  </a:lnTo>
                  <a:lnTo>
                    <a:pt x="13319" y="15728"/>
                  </a:lnTo>
                  <a:lnTo>
                    <a:pt x="12938" y="15800"/>
                  </a:lnTo>
                  <a:lnTo>
                    <a:pt x="9712" y="16392"/>
                  </a:lnTo>
                  <a:lnTo>
                    <a:pt x="9287" y="16471"/>
                  </a:lnTo>
                  <a:lnTo>
                    <a:pt x="8906" y="16535"/>
                  </a:lnTo>
                  <a:lnTo>
                    <a:pt x="8738" y="16557"/>
                  </a:lnTo>
                  <a:lnTo>
                    <a:pt x="8570" y="16571"/>
                  </a:lnTo>
                  <a:lnTo>
                    <a:pt x="8402" y="16578"/>
                  </a:lnTo>
                  <a:lnTo>
                    <a:pt x="8234" y="16578"/>
                  </a:lnTo>
                  <a:lnTo>
                    <a:pt x="8077" y="16571"/>
                  </a:lnTo>
                  <a:lnTo>
                    <a:pt x="7909" y="16549"/>
                  </a:lnTo>
                  <a:lnTo>
                    <a:pt x="7752" y="16521"/>
                  </a:lnTo>
                  <a:lnTo>
                    <a:pt x="7573" y="16485"/>
                  </a:lnTo>
                  <a:lnTo>
                    <a:pt x="7394" y="16435"/>
                  </a:lnTo>
                  <a:lnTo>
                    <a:pt x="7203" y="16371"/>
                  </a:lnTo>
                  <a:lnTo>
                    <a:pt x="7002" y="16300"/>
                  </a:lnTo>
                  <a:lnTo>
                    <a:pt x="6777" y="16207"/>
                  </a:lnTo>
                  <a:lnTo>
                    <a:pt x="6688" y="16178"/>
                  </a:lnTo>
                  <a:lnTo>
                    <a:pt x="6587" y="16157"/>
                  </a:lnTo>
                  <a:lnTo>
                    <a:pt x="6486" y="16150"/>
                  </a:lnTo>
                  <a:lnTo>
                    <a:pt x="6385" y="16157"/>
                  </a:lnTo>
                  <a:lnTo>
                    <a:pt x="6285" y="16178"/>
                  </a:lnTo>
                  <a:lnTo>
                    <a:pt x="6195" y="16207"/>
                  </a:lnTo>
                  <a:lnTo>
                    <a:pt x="6117" y="16250"/>
                  </a:lnTo>
                  <a:lnTo>
                    <a:pt x="6049" y="16300"/>
                  </a:lnTo>
                  <a:lnTo>
                    <a:pt x="6005" y="16364"/>
                  </a:lnTo>
                  <a:lnTo>
                    <a:pt x="5971" y="16428"/>
                  </a:lnTo>
                  <a:lnTo>
                    <a:pt x="5960" y="16492"/>
                  </a:lnTo>
                  <a:lnTo>
                    <a:pt x="5971" y="16557"/>
                  </a:lnTo>
                  <a:lnTo>
                    <a:pt x="6005" y="16614"/>
                  </a:lnTo>
                  <a:lnTo>
                    <a:pt x="6049" y="16678"/>
                  </a:lnTo>
                  <a:lnTo>
                    <a:pt x="6117" y="16728"/>
                  </a:lnTo>
                  <a:lnTo>
                    <a:pt x="6195" y="16771"/>
                  </a:lnTo>
                  <a:lnTo>
                    <a:pt x="6509" y="16892"/>
                  </a:lnTo>
                  <a:lnTo>
                    <a:pt x="6800" y="16999"/>
                  </a:lnTo>
                  <a:lnTo>
                    <a:pt x="7080" y="17085"/>
                  </a:lnTo>
                  <a:lnTo>
                    <a:pt x="7349" y="17149"/>
                  </a:lnTo>
                  <a:lnTo>
                    <a:pt x="7595" y="17199"/>
                  </a:lnTo>
                  <a:lnTo>
                    <a:pt x="7842" y="17228"/>
                  </a:lnTo>
                  <a:lnTo>
                    <a:pt x="8077" y="17249"/>
                  </a:lnTo>
                  <a:lnTo>
                    <a:pt x="8312" y="17256"/>
                  </a:lnTo>
                  <a:lnTo>
                    <a:pt x="8525" y="17249"/>
                  </a:lnTo>
                  <a:lnTo>
                    <a:pt x="8726" y="17242"/>
                  </a:lnTo>
                  <a:lnTo>
                    <a:pt x="8928" y="17221"/>
                  </a:lnTo>
                  <a:lnTo>
                    <a:pt x="9141" y="17192"/>
                  </a:lnTo>
                  <a:lnTo>
                    <a:pt x="9567" y="17128"/>
                  </a:lnTo>
                  <a:lnTo>
                    <a:pt x="10015" y="17042"/>
                  </a:lnTo>
                  <a:lnTo>
                    <a:pt x="10608" y="16935"/>
                  </a:lnTo>
                  <a:lnTo>
                    <a:pt x="10619" y="16935"/>
                  </a:lnTo>
                  <a:lnTo>
                    <a:pt x="13229" y="16442"/>
                  </a:lnTo>
                  <a:lnTo>
                    <a:pt x="13588" y="16378"/>
                  </a:lnTo>
                  <a:lnTo>
                    <a:pt x="13901" y="16328"/>
                  </a:lnTo>
                  <a:lnTo>
                    <a:pt x="14181" y="16292"/>
                  </a:lnTo>
                  <a:lnTo>
                    <a:pt x="14439" y="16257"/>
                  </a:lnTo>
                  <a:lnTo>
                    <a:pt x="14697" y="16235"/>
                  </a:lnTo>
                  <a:lnTo>
                    <a:pt x="14943" y="16221"/>
                  </a:lnTo>
                  <a:lnTo>
                    <a:pt x="15201" y="16214"/>
                  </a:lnTo>
                  <a:lnTo>
                    <a:pt x="15470" y="16207"/>
                  </a:lnTo>
                  <a:lnTo>
                    <a:pt x="15492" y="16285"/>
                  </a:lnTo>
                  <a:lnTo>
                    <a:pt x="15514" y="16357"/>
                  </a:lnTo>
                  <a:lnTo>
                    <a:pt x="15559" y="16428"/>
                  </a:lnTo>
                  <a:lnTo>
                    <a:pt x="15604" y="16492"/>
                  </a:lnTo>
                  <a:lnTo>
                    <a:pt x="15671" y="16557"/>
                  </a:lnTo>
                  <a:lnTo>
                    <a:pt x="15738" y="16621"/>
                  </a:lnTo>
                  <a:lnTo>
                    <a:pt x="15806" y="16678"/>
                  </a:lnTo>
                  <a:lnTo>
                    <a:pt x="15895" y="16728"/>
                  </a:lnTo>
                  <a:lnTo>
                    <a:pt x="15985" y="16778"/>
                  </a:lnTo>
                  <a:lnTo>
                    <a:pt x="16074" y="16814"/>
                  </a:lnTo>
                  <a:lnTo>
                    <a:pt x="16175" y="16849"/>
                  </a:lnTo>
                  <a:lnTo>
                    <a:pt x="16287" y="16885"/>
                  </a:lnTo>
                  <a:lnTo>
                    <a:pt x="16399" y="16906"/>
                  </a:lnTo>
                  <a:lnTo>
                    <a:pt x="16511" y="16928"/>
                  </a:lnTo>
                  <a:lnTo>
                    <a:pt x="16634" y="16935"/>
                  </a:lnTo>
                  <a:lnTo>
                    <a:pt x="16758" y="16942"/>
                  </a:lnTo>
                  <a:lnTo>
                    <a:pt x="18617" y="16942"/>
                  </a:lnTo>
                  <a:lnTo>
                    <a:pt x="18751" y="16935"/>
                  </a:lnTo>
                  <a:lnTo>
                    <a:pt x="18875" y="16921"/>
                  </a:lnTo>
                  <a:lnTo>
                    <a:pt x="18998" y="16899"/>
                  </a:lnTo>
                  <a:lnTo>
                    <a:pt x="19121" y="16878"/>
                  </a:lnTo>
                  <a:lnTo>
                    <a:pt x="19233" y="16842"/>
                  </a:lnTo>
                  <a:lnTo>
                    <a:pt x="19345" y="16799"/>
                  </a:lnTo>
                  <a:lnTo>
                    <a:pt x="19446" y="16749"/>
                  </a:lnTo>
                  <a:lnTo>
                    <a:pt x="19535" y="16699"/>
                  </a:lnTo>
                  <a:lnTo>
                    <a:pt x="19614" y="16635"/>
                  </a:lnTo>
                  <a:lnTo>
                    <a:pt x="19692" y="16578"/>
                  </a:lnTo>
                  <a:lnTo>
                    <a:pt x="19760" y="16507"/>
                  </a:lnTo>
                  <a:lnTo>
                    <a:pt x="19816" y="16435"/>
                  </a:lnTo>
                  <a:lnTo>
                    <a:pt x="19860" y="16357"/>
                  </a:lnTo>
                  <a:lnTo>
                    <a:pt x="19883" y="16278"/>
                  </a:lnTo>
                  <a:lnTo>
                    <a:pt x="19905" y="16200"/>
                  </a:lnTo>
                  <a:lnTo>
                    <a:pt x="19916" y="16114"/>
                  </a:lnTo>
                  <a:lnTo>
                    <a:pt x="19916" y="13365"/>
                  </a:lnTo>
                  <a:lnTo>
                    <a:pt x="19905" y="13280"/>
                  </a:lnTo>
                  <a:lnTo>
                    <a:pt x="19883" y="13194"/>
                  </a:lnTo>
                  <a:lnTo>
                    <a:pt x="19860" y="13116"/>
                  </a:lnTo>
                  <a:lnTo>
                    <a:pt x="19816" y="13044"/>
                  </a:lnTo>
                  <a:lnTo>
                    <a:pt x="19760" y="12966"/>
                  </a:lnTo>
                  <a:lnTo>
                    <a:pt x="19692" y="12901"/>
                  </a:lnTo>
                  <a:lnTo>
                    <a:pt x="19614" y="12837"/>
                  </a:lnTo>
                  <a:lnTo>
                    <a:pt x="19535" y="12780"/>
                  </a:lnTo>
                  <a:lnTo>
                    <a:pt x="19446" y="12723"/>
                  </a:lnTo>
                  <a:lnTo>
                    <a:pt x="19345" y="12680"/>
                  </a:lnTo>
                  <a:lnTo>
                    <a:pt x="19233" y="12637"/>
                  </a:lnTo>
                  <a:lnTo>
                    <a:pt x="19121" y="12601"/>
                  </a:lnTo>
                  <a:lnTo>
                    <a:pt x="18998" y="12573"/>
                  </a:lnTo>
                  <a:lnTo>
                    <a:pt x="18875" y="12551"/>
                  </a:lnTo>
                  <a:lnTo>
                    <a:pt x="18751" y="12537"/>
                  </a:lnTo>
                  <a:lnTo>
                    <a:pt x="16657" y="12537"/>
                  </a:lnTo>
                  <a:lnTo>
                    <a:pt x="16567" y="12544"/>
                  </a:lnTo>
                  <a:lnTo>
                    <a:pt x="16466" y="12559"/>
                  </a:lnTo>
                  <a:lnTo>
                    <a:pt x="16377" y="12573"/>
                  </a:lnTo>
                  <a:lnTo>
                    <a:pt x="16287" y="12594"/>
                  </a:lnTo>
                  <a:lnTo>
                    <a:pt x="16209" y="12616"/>
                  </a:lnTo>
                  <a:lnTo>
                    <a:pt x="16041" y="12673"/>
                  </a:lnTo>
                  <a:lnTo>
                    <a:pt x="15895" y="12744"/>
                  </a:lnTo>
                  <a:lnTo>
                    <a:pt x="15772" y="12830"/>
                  </a:lnTo>
                  <a:lnTo>
                    <a:pt x="15660" y="12923"/>
                  </a:lnTo>
                  <a:lnTo>
                    <a:pt x="15570" y="13023"/>
                  </a:lnTo>
                  <a:lnTo>
                    <a:pt x="15391" y="13023"/>
                  </a:lnTo>
                  <a:lnTo>
                    <a:pt x="15245" y="13008"/>
                  </a:lnTo>
                  <a:lnTo>
                    <a:pt x="15111" y="12987"/>
                  </a:lnTo>
                  <a:lnTo>
                    <a:pt x="14988" y="12966"/>
                  </a:lnTo>
                  <a:lnTo>
                    <a:pt x="14876" y="12937"/>
                  </a:lnTo>
                  <a:lnTo>
                    <a:pt x="14775" y="12901"/>
                  </a:lnTo>
                  <a:lnTo>
                    <a:pt x="14562" y="12816"/>
                  </a:lnTo>
                  <a:lnTo>
                    <a:pt x="14271" y="12701"/>
                  </a:lnTo>
                  <a:lnTo>
                    <a:pt x="14103" y="12644"/>
                  </a:lnTo>
                  <a:lnTo>
                    <a:pt x="13924" y="12587"/>
                  </a:lnTo>
                  <a:lnTo>
                    <a:pt x="13756" y="12537"/>
                  </a:lnTo>
                  <a:lnTo>
                    <a:pt x="13588" y="12494"/>
                  </a:lnTo>
                  <a:lnTo>
                    <a:pt x="13252" y="12416"/>
                  </a:lnTo>
                  <a:lnTo>
                    <a:pt x="12927" y="12359"/>
                  </a:lnTo>
                  <a:lnTo>
                    <a:pt x="12591" y="12316"/>
                  </a:lnTo>
                  <a:lnTo>
                    <a:pt x="12266" y="12294"/>
                  </a:lnTo>
                  <a:lnTo>
                    <a:pt x="11941" y="12280"/>
                  </a:lnTo>
                  <a:lnTo>
                    <a:pt x="11628" y="12280"/>
                  </a:lnTo>
                  <a:lnTo>
                    <a:pt x="11437" y="12130"/>
                  </a:lnTo>
                  <a:lnTo>
                    <a:pt x="11236" y="11987"/>
                  </a:lnTo>
                  <a:lnTo>
                    <a:pt x="11023" y="11852"/>
                  </a:lnTo>
                  <a:lnTo>
                    <a:pt x="10810" y="11723"/>
                  </a:lnTo>
                  <a:lnTo>
                    <a:pt x="10586" y="11602"/>
                  </a:lnTo>
                  <a:lnTo>
                    <a:pt x="10339" y="11495"/>
                  </a:lnTo>
                  <a:lnTo>
                    <a:pt x="10093" y="11388"/>
                  </a:lnTo>
                  <a:lnTo>
                    <a:pt x="9847" y="11295"/>
                  </a:lnTo>
                  <a:lnTo>
                    <a:pt x="9589" y="11209"/>
                  </a:lnTo>
                  <a:lnTo>
                    <a:pt x="9320" y="11131"/>
                  </a:lnTo>
                  <a:lnTo>
                    <a:pt x="9040" y="11059"/>
                  </a:lnTo>
                  <a:lnTo>
                    <a:pt x="8771" y="11002"/>
                  </a:lnTo>
                  <a:lnTo>
                    <a:pt x="8480" y="10952"/>
                  </a:lnTo>
                  <a:lnTo>
                    <a:pt x="8189" y="10909"/>
                  </a:lnTo>
                  <a:lnTo>
                    <a:pt x="7898" y="10881"/>
                  </a:lnTo>
                  <a:lnTo>
                    <a:pt x="7606" y="10852"/>
                  </a:lnTo>
                  <a:lnTo>
                    <a:pt x="7606" y="9781"/>
                  </a:lnTo>
                  <a:lnTo>
                    <a:pt x="7864" y="9810"/>
                  </a:lnTo>
                  <a:lnTo>
                    <a:pt x="8110" y="9839"/>
                  </a:lnTo>
                  <a:lnTo>
                    <a:pt x="8368" y="9846"/>
                  </a:lnTo>
                  <a:lnTo>
                    <a:pt x="8614" y="9853"/>
                  </a:lnTo>
                  <a:lnTo>
                    <a:pt x="8883" y="9846"/>
                  </a:lnTo>
                  <a:lnTo>
                    <a:pt x="9152" y="9831"/>
                  </a:lnTo>
                  <a:lnTo>
                    <a:pt x="9421" y="9803"/>
                  </a:lnTo>
                  <a:lnTo>
                    <a:pt x="9679" y="9767"/>
                  </a:lnTo>
                  <a:lnTo>
                    <a:pt x="9936" y="9717"/>
                  </a:lnTo>
                  <a:lnTo>
                    <a:pt x="10183" y="9660"/>
                  </a:lnTo>
                  <a:lnTo>
                    <a:pt x="10418" y="9596"/>
                  </a:lnTo>
                  <a:lnTo>
                    <a:pt x="10653" y="9517"/>
                  </a:lnTo>
                  <a:lnTo>
                    <a:pt x="10855" y="9439"/>
                  </a:lnTo>
                  <a:lnTo>
                    <a:pt x="11045" y="9353"/>
                  </a:lnTo>
                  <a:lnTo>
                    <a:pt x="11224" y="9260"/>
                  </a:lnTo>
                  <a:lnTo>
                    <a:pt x="11392" y="9160"/>
                  </a:lnTo>
                  <a:lnTo>
                    <a:pt x="11560" y="9053"/>
                  </a:lnTo>
                  <a:lnTo>
                    <a:pt x="11706" y="8946"/>
                  </a:lnTo>
                  <a:lnTo>
                    <a:pt x="11852" y="8825"/>
                  </a:lnTo>
                  <a:lnTo>
                    <a:pt x="11997" y="8703"/>
                  </a:lnTo>
                  <a:lnTo>
                    <a:pt x="12120" y="8575"/>
                  </a:lnTo>
                  <a:lnTo>
                    <a:pt x="12232" y="8439"/>
                  </a:lnTo>
                  <a:lnTo>
                    <a:pt x="12344" y="8296"/>
                  </a:lnTo>
                  <a:lnTo>
                    <a:pt x="12445" y="8147"/>
                  </a:lnTo>
                  <a:lnTo>
                    <a:pt x="12524" y="7997"/>
                  </a:lnTo>
                  <a:lnTo>
                    <a:pt x="12602" y="7840"/>
                  </a:lnTo>
                  <a:lnTo>
                    <a:pt x="12669" y="7683"/>
                  </a:lnTo>
                  <a:lnTo>
                    <a:pt x="12725" y="7511"/>
                  </a:lnTo>
                  <a:lnTo>
                    <a:pt x="12736" y="7454"/>
                  </a:lnTo>
                  <a:lnTo>
                    <a:pt x="12725" y="7397"/>
                  </a:lnTo>
                  <a:lnTo>
                    <a:pt x="12703" y="7340"/>
                  </a:lnTo>
                  <a:lnTo>
                    <a:pt x="12658" y="7283"/>
                  </a:lnTo>
                  <a:lnTo>
                    <a:pt x="12613" y="7233"/>
                  </a:lnTo>
                  <a:lnTo>
                    <a:pt x="12546" y="7197"/>
                  </a:lnTo>
                  <a:lnTo>
                    <a:pt x="12468" y="7161"/>
                  </a:lnTo>
                  <a:lnTo>
                    <a:pt x="12378" y="7133"/>
                  </a:lnTo>
                  <a:lnTo>
                    <a:pt x="12132" y="7083"/>
                  </a:lnTo>
                  <a:lnTo>
                    <a:pt x="11874" y="7040"/>
                  </a:lnTo>
                  <a:lnTo>
                    <a:pt x="11628" y="7004"/>
                  </a:lnTo>
                  <a:lnTo>
                    <a:pt x="11381" y="6976"/>
                  </a:lnTo>
                  <a:lnTo>
                    <a:pt x="11135" y="6954"/>
                  </a:lnTo>
                  <a:lnTo>
                    <a:pt x="10888" y="6940"/>
                  </a:lnTo>
                  <a:lnTo>
                    <a:pt x="10642" y="6940"/>
                  </a:lnTo>
                  <a:lnTo>
                    <a:pt x="10407" y="6947"/>
                  </a:lnTo>
                  <a:lnTo>
                    <a:pt x="10160" y="6954"/>
                  </a:lnTo>
                  <a:lnTo>
                    <a:pt x="9936" y="6976"/>
                  </a:lnTo>
                  <a:lnTo>
                    <a:pt x="9701" y="7011"/>
                  </a:lnTo>
                  <a:lnTo>
                    <a:pt x="9477" y="7047"/>
                  </a:lnTo>
                  <a:lnTo>
                    <a:pt x="9253" y="7090"/>
                  </a:lnTo>
                  <a:lnTo>
                    <a:pt x="9040" y="7147"/>
                  </a:lnTo>
                  <a:lnTo>
                    <a:pt x="8827" y="7204"/>
                  </a:lnTo>
                  <a:lnTo>
                    <a:pt x="8626" y="7276"/>
                  </a:lnTo>
                  <a:lnTo>
                    <a:pt x="8480" y="7333"/>
                  </a:lnTo>
                  <a:lnTo>
                    <a:pt x="8346" y="7390"/>
                  </a:lnTo>
                  <a:lnTo>
                    <a:pt x="8211" y="7454"/>
                  </a:lnTo>
                  <a:lnTo>
                    <a:pt x="8077" y="7518"/>
                  </a:lnTo>
                  <a:lnTo>
                    <a:pt x="7954" y="7590"/>
                  </a:lnTo>
                  <a:lnTo>
                    <a:pt x="7830" y="7668"/>
                  </a:lnTo>
                  <a:lnTo>
                    <a:pt x="7718" y="7740"/>
                  </a:lnTo>
                  <a:lnTo>
                    <a:pt x="7606" y="7825"/>
                  </a:lnTo>
                  <a:lnTo>
                    <a:pt x="7606" y="6540"/>
                  </a:lnTo>
                  <a:lnTo>
                    <a:pt x="7842" y="6526"/>
                  </a:lnTo>
                  <a:lnTo>
                    <a:pt x="8088" y="6497"/>
                  </a:lnTo>
                  <a:lnTo>
                    <a:pt x="8312" y="6462"/>
                  </a:lnTo>
                  <a:lnTo>
                    <a:pt x="8547" y="6426"/>
                  </a:lnTo>
                  <a:lnTo>
                    <a:pt x="8771" y="6376"/>
                  </a:lnTo>
                  <a:lnTo>
                    <a:pt x="8995" y="6326"/>
                  </a:lnTo>
                  <a:lnTo>
                    <a:pt x="9208" y="6262"/>
                  </a:lnTo>
                  <a:lnTo>
                    <a:pt x="9421" y="6198"/>
                  </a:lnTo>
                  <a:lnTo>
                    <a:pt x="9623" y="6126"/>
                  </a:lnTo>
                  <a:lnTo>
                    <a:pt x="9824" y="6055"/>
                  </a:lnTo>
                  <a:lnTo>
                    <a:pt x="10015" y="5969"/>
                  </a:lnTo>
                  <a:lnTo>
                    <a:pt x="10205" y="5883"/>
                  </a:lnTo>
                  <a:lnTo>
                    <a:pt x="10384" y="5791"/>
                  </a:lnTo>
                  <a:lnTo>
                    <a:pt x="10552" y="5691"/>
                  </a:lnTo>
                  <a:lnTo>
                    <a:pt x="10720" y="5591"/>
                  </a:lnTo>
                  <a:lnTo>
                    <a:pt x="10877" y="5484"/>
                  </a:lnTo>
                  <a:lnTo>
                    <a:pt x="11034" y="5369"/>
                  </a:lnTo>
                  <a:lnTo>
                    <a:pt x="11180" y="5255"/>
                  </a:lnTo>
                  <a:lnTo>
                    <a:pt x="11314" y="5134"/>
                  </a:lnTo>
                  <a:lnTo>
                    <a:pt x="11437" y="5012"/>
                  </a:lnTo>
                  <a:lnTo>
                    <a:pt x="11560" y="4884"/>
                  </a:lnTo>
                  <a:lnTo>
                    <a:pt x="11672" y="4755"/>
                  </a:lnTo>
                  <a:lnTo>
                    <a:pt x="11773" y="4620"/>
                  </a:lnTo>
                  <a:lnTo>
                    <a:pt x="11863" y="4484"/>
                  </a:lnTo>
                  <a:lnTo>
                    <a:pt x="11941" y="4341"/>
                  </a:lnTo>
                  <a:lnTo>
                    <a:pt x="12020" y="4199"/>
                  </a:lnTo>
                  <a:lnTo>
                    <a:pt x="12076" y="4049"/>
                  </a:lnTo>
                  <a:lnTo>
                    <a:pt x="12132" y="3899"/>
                  </a:lnTo>
                  <a:lnTo>
                    <a:pt x="12165" y="3749"/>
                  </a:lnTo>
                  <a:lnTo>
                    <a:pt x="12199" y="3599"/>
                  </a:lnTo>
                  <a:lnTo>
                    <a:pt x="12210" y="3442"/>
                  </a:lnTo>
                  <a:lnTo>
                    <a:pt x="12221" y="3285"/>
                  </a:lnTo>
                  <a:lnTo>
                    <a:pt x="12210" y="3113"/>
                  </a:lnTo>
                  <a:lnTo>
                    <a:pt x="12188" y="2949"/>
                  </a:lnTo>
                  <a:lnTo>
                    <a:pt x="12165" y="2785"/>
                  </a:lnTo>
                  <a:lnTo>
                    <a:pt x="12109" y="2621"/>
                  </a:lnTo>
                  <a:lnTo>
                    <a:pt x="12053" y="2464"/>
                  </a:lnTo>
                  <a:lnTo>
                    <a:pt x="11986" y="2307"/>
                  </a:lnTo>
                  <a:lnTo>
                    <a:pt x="11908" y="2157"/>
                  </a:lnTo>
                  <a:lnTo>
                    <a:pt x="11818" y="2007"/>
                  </a:lnTo>
                  <a:lnTo>
                    <a:pt x="11706" y="1864"/>
                  </a:lnTo>
                  <a:lnTo>
                    <a:pt x="11594" y="1721"/>
                  </a:lnTo>
                  <a:lnTo>
                    <a:pt x="11471" y="1586"/>
                  </a:lnTo>
                  <a:lnTo>
                    <a:pt x="11336" y="1450"/>
                  </a:lnTo>
                  <a:lnTo>
                    <a:pt x="11191" y="1321"/>
                  </a:lnTo>
                  <a:lnTo>
                    <a:pt x="11045" y="1200"/>
                  </a:lnTo>
                  <a:lnTo>
                    <a:pt x="10877" y="1079"/>
                  </a:lnTo>
                  <a:lnTo>
                    <a:pt x="10709" y="964"/>
                  </a:lnTo>
                  <a:lnTo>
                    <a:pt x="10530" y="857"/>
                  </a:lnTo>
                  <a:lnTo>
                    <a:pt x="10351" y="750"/>
                  </a:lnTo>
                  <a:lnTo>
                    <a:pt x="10149" y="657"/>
                  </a:lnTo>
                  <a:lnTo>
                    <a:pt x="9947" y="565"/>
                  </a:lnTo>
                  <a:lnTo>
                    <a:pt x="9746" y="479"/>
                  </a:lnTo>
                  <a:lnTo>
                    <a:pt x="9522" y="400"/>
                  </a:lnTo>
                  <a:lnTo>
                    <a:pt x="9309" y="329"/>
                  </a:lnTo>
                  <a:lnTo>
                    <a:pt x="9074" y="265"/>
                  </a:lnTo>
                  <a:lnTo>
                    <a:pt x="8838" y="201"/>
                  </a:lnTo>
                  <a:lnTo>
                    <a:pt x="8603" y="151"/>
                  </a:lnTo>
                  <a:lnTo>
                    <a:pt x="8357" y="108"/>
                  </a:lnTo>
                  <a:lnTo>
                    <a:pt x="8110" y="72"/>
                  </a:lnTo>
                  <a:lnTo>
                    <a:pt x="7853" y="43"/>
                  </a:lnTo>
                  <a:lnTo>
                    <a:pt x="7606" y="22"/>
                  </a:lnTo>
                  <a:lnTo>
                    <a:pt x="7338" y="8"/>
                  </a:lnTo>
                  <a:lnTo>
                    <a:pt x="70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88"/>
            <p:cNvSpPr/>
            <p:nvPr/>
          </p:nvSpPr>
          <p:spPr>
            <a:xfrm flipH="1">
              <a:off x="1294405" y="2254575"/>
              <a:ext cx="52756" cy="16975"/>
            </a:xfrm>
            <a:custGeom>
              <a:rect b="b" l="l" r="r" t="t"/>
              <a:pathLst>
                <a:path extrusionOk="0" h="679" w="3249">
                  <a:moveTo>
                    <a:pt x="527" y="0"/>
                  </a:moveTo>
                  <a:lnTo>
                    <a:pt x="415" y="7"/>
                  </a:lnTo>
                  <a:lnTo>
                    <a:pt x="325" y="29"/>
                  </a:lnTo>
                  <a:lnTo>
                    <a:pt x="236" y="57"/>
                  </a:lnTo>
                  <a:lnTo>
                    <a:pt x="157" y="100"/>
                  </a:lnTo>
                  <a:lnTo>
                    <a:pt x="90" y="150"/>
                  </a:lnTo>
                  <a:lnTo>
                    <a:pt x="45" y="207"/>
                  </a:lnTo>
                  <a:lnTo>
                    <a:pt x="12" y="271"/>
                  </a:lnTo>
                  <a:lnTo>
                    <a:pt x="0" y="343"/>
                  </a:lnTo>
                  <a:lnTo>
                    <a:pt x="12" y="407"/>
                  </a:lnTo>
                  <a:lnTo>
                    <a:pt x="45" y="471"/>
                  </a:lnTo>
                  <a:lnTo>
                    <a:pt x="90" y="528"/>
                  </a:lnTo>
                  <a:lnTo>
                    <a:pt x="157" y="578"/>
                  </a:lnTo>
                  <a:lnTo>
                    <a:pt x="236" y="621"/>
                  </a:lnTo>
                  <a:lnTo>
                    <a:pt x="325" y="650"/>
                  </a:lnTo>
                  <a:lnTo>
                    <a:pt x="415" y="671"/>
                  </a:lnTo>
                  <a:lnTo>
                    <a:pt x="527" y="678"/>
                  </a:lnTo>
                  <a:lnTo>
                    <a:pt x="2722" y="678"/>
                  </a:lnTo>
                  <a:lnTo>
                    <a:pt x="2834" y="671"/>
                  </a:lnTo>
                  <a:lnTo>
                    <a:pt x="2935" y="650"/>
                  </a:lnTo>
                  <a:lnTo>
                    <a:pt x="3025" y="621"/>
                  </a:lnTo>
                  <a:lnTo>
                    <a:pt x="3103" y="578"/>
                  </a:lnTo>
                  <a:lnTo>
                    <a:pt x="3159" y="528"/>
                  </a:lnTo>
                  <a:lnTo>
                    <a:pt x="3215" y="471"/>
                  </a:lnTo>
                  <a:lnTo>
                    <a:pt x="3238" y="407"/>
                  </a:lnTo>
                  <a:lnTo>
                    <a:pt x="3249" y="343"/>
                  </a:lnTo>
                  <a:lnTo>
                    <a:pt x="3238" y="271"/>
                  </a:lnTo>
                  <a:lnTo>
                    <a:pt x="3215" y="207"/>
                  </a:lnTo>
                  <a:lnTo>
                    <a:pt x="3159" y="150"/>
                  </a:lnTo>
                  <a:lnTo>
                    <a:pt x="3103" y="100"/>
                  </a:lnTo>
                  <a:lnTo>
                    <a:pt x="3025" y="57"/>
                  </a:lnTo>
                  <a:lnTo>
                    <a:pt x="2935" y="29"/>
                  </a:lnTo>
                  <a:lnTo>
                    <a:pt x="2834" y="7"/>
                  </a:lnTo>
                  <a:lnTo>
                    <a:pt x="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88"/>
            <p:cNvSpPr/>
            <p:nvPr/>
          </p:nvSpPr>
          <p:spPr>
            <a:xfrm flipH="1">
              <a:off x="1294405" y="2307225"/>
              <a:ext cx="52756" cy="37850"/>
            </a:xfrm>
            <a:custGeom>
              <a:rect b="b" l="l" r="r" t="t"/>
              <a:pathLst>
                <a:path extrusionOk="0" h="1514" w="3249">
                  <a:moveTo>
                    <a:pt x="2655" y="0"/>
                  </a:moveTo>
                  <a:lnTo>
                    <a:pt x="2554" y="14"/>
                  </a:lnTo>
                  <a:lnTo>
                    <a:pt x="2453" y="43"/>
                  </a:lnTo>
                  <a:lnTo>
                    <a:pt x="258" y="885"/>
                  </a:lnTo>
                  <a:lnTo>
                    <a:pt x="168" y="928"/>
                  </a:lnTo>
                  <a:lnTo>
                    <a:pt x="101" y="978"/>
                  </a:lnTo>
                  <a:lnTo>
                    <a:pt x="45" y="1035"/>
                  </a:lnTo>
                  <a:lnTo>
                    <a:pt x="12" y="1092"/>
                  </a:lnTo>
                  <a:lnTo>
                    <a:pt x="0" y="1157"/>
                  </a:lnTo>
                  <a:lnTo>
                    <a:pt x="0" y="1221"/>
                  </a:lnTo>
                  <a:lnTo>
                    <a:pt x="23" y="1285"/>
                  </a:lnTo>
                  <a:lnTo>
                    <a:pt x="79" y="1349"/>
                  </a:lnTo>
                  <a:lnTo>
                    <a:pt x="112" y="1385"/>
                  </a:lnTo>
                  <a:lnTo>
                    <a:pt x="157" y="1421"/>
                  </a:lnTo>
                  <a:lnTo>
                    <a:pt x="213" y="1449"/>
                  </a:lnTo>
                  <a:lnTo>
                    <a:pt x="269" y="1471"/>
                  </a:lnTo>
                  <a:lnTo>
                    <a:pt x="325" y="1485"/>
                  </a:lnTo>
                  <a:lnTo>
                    <a:pt x="392" y="1499"/>
                  </a:lnTo>
                  <a:lnTo>
                    <a:pt x="460" y="1507"/>
                  </a:lnTo>
                  <a:lnTo>
                    <a:pt x="527" y="1514"/>
                  </a:lnTo>
                  <a:lnTo>
                    <a:pt x="594" y="1507"/>
                  </a:lnTo>
                  <a:lnTo>
                    <a:pt x="661" y="1499"/>
                  </a:lnTo>
                  <a:lnTo>
                    <a:pt x="728" y="1485"/>
                  </a:lnTo>
                  <a:lnTo>
                    <a:pt x="796" y="1464"/>
                  </a:lnTo>
                  <a:lnTo>
                    <a:pt x="3002" y="621"/>
                  </a:lnTo>
                  <a:lnTo>
                    <a:pt x="3081" y="586"/>
                  </a:lnTo>
                  <a:lnTo>
                    <a:pt x="3148" y="536"/>
                  </a:lnTo>
                  <a:lnTo>
                    <a:pt x="3204" y="478"/>
                  </a:lnTo>
                  <a:lnTo>
                    <a:pt x="3238" y="414"/>
                  </a:lnTo>
                  <a:lnTo>
                    <a:pt x="3249" y="350"/>
                  </a:lnTo>
                  <a:lnTo>
                    <a:pt x="3249" y="286"/>
                  </a:lnTo>
                  <a:lnTo>
                    <a:pt x="3226" y="221"/>
                  </a:lnTo>
                  <a:lnTo>
                    <a:pt x="3182" y="157"/>
                  </a:lnTo>
                  <a:lnTo>
                    <a:pt x="3114" y="107"/>
                  </a:lnTo>
                  <a:lnTo>
                    <a:pt x="3036" y="64"/>
                  </a:lnTo>
                  <a:lnTo>
                    <a:pt x="2946" y="29"/>
                  </a:lnTo>
                  <a:lnTo>
                    <a:pt x="2857" y="7"/>
                  </a:lnTo>
                  <a:lnTo>
                    <a:pt x="275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88"/>
            <p:cNvSpPr/>
            <p:nvPr/>
          </p:nvSpPr>
          <p:spPr>
            <a:xfrm flipH="1">
              <a:off x="1294405" y="2181025"/>
              <a:ext cx="52756" cy="38050"/>
            </a:xfrm>
            <a:custGeom>
              <a:rect b="b" l="l" r="r" t="t"/>
              <a:pathLst>
                <a:path extrusionOk="0" h="1522" w="3249">
                  <a:moveTo>
                    <a:pt x="493" y="1"/>
                  </a:moveTo>
                  <a:lnTo>
                    <a:pt x="404" y="15"/>
                  </a:lnTo>
                  <a:lnTo>
                    <a:pt x="303" y="36"/>
                  </a:lnTo>
                  <a:lnTo>
                    <a:pt x="213" y="65"/>
                  </a:lnTo>
                  <a:lnTo>
                    <a:pt x="135" y="115"/>
                  </a:lnTo>
                  <a:lnTo>
                    <a:pt x="79" y="165"/>
                  </a:lnTo>
                  <a:lnTo>
                    <a:pt x="23" y="229"/>
                  </a:lnTo>
                  <a:lnTo>
                    <a:pt x="0" y="293"/>
                  </a:lnTo>
                  <a:lnTo>
                    <a:pt x="0" y="358"/>
                  </a:lnTo>
                  <a:lnTo>
                    <a:pt x="12" y="422"/>
                  </a:lnTo>
                  <a:lnTo>
                    <a:pt x="45" y="486"/>
                  </a:lnTo>
                  <a:lnTo>
                    <a:pt x="101" y="536"/>
                  </a:lnTo>
                  <a:lnTo>
                    <a:pt x="168" y="586"/>
                  </a:lnTo>
                  <a:lnTo>
                    <a:pt x="258" y="629"/>
                  </a:lnTo>
                  <a:lnTo>
                    <a:pt x="2453" y="1471"/>
                  </a:lnTo>
                  <a:lnTo>
                    <a:pt x="2521" y="1493"/>
                  </a:lnTo>
                  <a:lnTo>
                    <a:pt x="2588" y="1507"/>
                  </a:lnTo>
                  <a:lnTo>
                    <a:pt x="2655" y="1514"/>
                  </a:lnTo>
                  <a:lnTo>
                    <a:pt x="2722" y="1521"/>
                  </a:lnTo>
                  <a:lnTo>
                    <a:pt x="2789" y="1514"/>
                  </a:lnTo>
                  <a:lnTo>
                    <a:pt x="2857" y="1507"/>
                  </a:lnTo>
                  <a:lnTo>
                    <a:pt x="2924" y="1493"/>
                  </a:lnTo>
                  <a:lnTo>
                    <a:pt x="2980" y="1478"/>
                  </a:lnTo>
                  <a:lnTo>
                    <a:pt x="3036" y="1450"/>
                  </a:lnTo>
                  <a:lnTo>
                    <a:pt x="3092" y="1421"/>
                  </a:lnTo>
                  <a:lnTo>
                    <a:pt x="3137" y="1393"/>
                  </a:lnTo>
                  <a:lnTo>
                    <a:pt x="3182" y="1357"/>
                  </a:lnTo>
                  <a:lnTo>
                    <a:pt x="3226" y="1293"/>
                  </a:lnTo>
                  <a:lnTo>
                    <a:pt x="3249" y="1229"/>
                  </a:lnTo>
                  <a:lnTo>
                    <a:pt x="3249" y="1164"/>
                  </a:lnTo>
                  <a:lnTo>
                    <a:pt x="3238" y="1100"/>
                  </a:lnTo>
                  <a:lnTo>
                    <a:pt x="3204" y="1036"/>
                  </a:lnTo>
                  <a:lnTo>
                    <a:pt x="3148" y="986"/>
                  </a:lnTo>
                  <a:lnTo>
                    <a:pt x="3081" y="936"/>
                  </a:lnTo>
                  <a:lnTo>
                    <a:pt x="3002" y="893"/>
                  </a:lnTo>
                  <a:lnTo>
                    <a:pt x="796" y="51"/>
                  </a:lnTo>
                  <a:lnTo>
                    <a:pt x="706" y="22"/>
                  </a:lnTo>
                  <a:lnTo>
                    <a:pt x="605" y="8"/>
                  </a:lnTo>
                  <a:lnTo>
                    <a:pt x="49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88"/>
            <p:cNvSpPr/>
            <p:nvPr/>
          </p:nvSpPr>
          <p:spPr>
            <a:xfrm flipH="1">
              <a:off x="1029766" y="2254575"/>
              <a:ext cx="52772" cy="16975"/>
            </a:xfrm>
            <a:custGeom>
              <a:rect b="b" l="l" r="r" t="t"/>
              <a:pathLst>
                <a:path extrusionOk="0" h="679" w="3250">
                  <a:moveTo>
                    <a:pt x="527" y="0"/>
                  </a:moveTo>
                  <a:lnTo>
                    <a:pt x="415" y="7"/>
                  </a:lnTo>
                  <a:lnTo>
                    <a:pt x="326" y="29"/>
                  </a:lnTo>
                  <a:lnTo>
                    <a:pt x="236" y="57"/>
                  </a:lnTo>
                  <a:lnTo>
                    <a:pt x="158" y="100"/>
                  </a:lnTo>
                  <a:lnTo>
                    <a:pt x="91" y="150"/>
                  </a:lnTo>
                  <a:lnTo>
                    <a:pt x="46" y="207"/>
                  </a:lnTo>
                  <a:lnTo>
                    <a:pt x="12" y="271"/>
                  </a:lnTo>
                  <a:lnTo>
                    <a:pt x="1" y="343"/>
                  </a:lnTo>
                  <a:lnTo>
                    <a:pt x="12" y="407"/>
                  </a:lnTo>
                  <a:lnTo>
                    <a:pt x="46" y="471"/>
                  </a:lnTo>
                  <a:lnTo>
                    <a:pt x="91" y="528"/>
                  </a:lnTo>
                  <a:lnTo>
                    <a:pt x="158" y="578"/>
                  </a:lnTo>
                  <a:lnTo>
                    <a:pt x="236" y="621"/>
                  </a:lnTo>
                  <a:lnTo>
                    <a:pt x="326" y="650"/>
                  </a:lnTo>
                  <a:lnTo>
                    <a:pt x="415" y="671"/>
                  </a:lnTo>
                  <a:lnTo>
                    <a:pt x="527" y="678"/>
                  </a:lnTo>
                  <a:lnTo>
                    <a:pt x="2723" y="678"/>
                  </a:lnTo>
                  <a:lnTo>
                    <a:pt x="2835" y="671"/>
                  </a:lnTo>
                  <a:lnTo>
                    <a:pt x="2936" y="650"/>
                  </a:lnTo>
                  <a:lnTo>
                    <a:pt x="3025" y="621"/>
                  </a:lnTo>
                  <a:lnTo>
                    <a:pt x="3104" y="578"/>
                  </a:lnTo>
                  <a:lnTo>
                    <a:pt x="3160" y="528"/>
                  </a:lnTo>
                  <a:lnTo>
                    <a:pt x="3216" y="471"/>
                  </a:lnTo>
                  <a:lnTo>
                    <a:pt x="3238" y="407"/>
                  </a:lnTo>
                  <a:lnTo>
                    <a:pt x="3249" y="343"/>
                  </a:lnTo>
                  <a:lnTo>
                    <a:pt x="3238" y="271"/>
                  </a:lnTo>
                  <a:lnTo>
                    <a:pt x="3216" y="207"/>
                  </a:lnTo>
                  <a:lnTo>
                    <a:pt x="3160" y="150"/>
                  </a:lnTo>
                  <a:lnTo>
                    <a:pt x="3104" y="100"/>
                  </a:lnTo>
                  <a:lnTo>
                    <a:pt x="3025" y="57"/>
                  </a:lnTo>
                  <a:lnTo>
                    <a:pt x="2936" y="29"/>
                  </a:lnTo>
                  <a:lnTo>
                    <a:pt x="2835" y="7"/>
                  </a:lnTo>
                  <a:lnTo>
                    <a:pt x="272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88"/>
            <p:cNvSpPr/>
            <p:nvPr/>
          </p:nvSpPr>
          <p:spPr>
            <a:xfrm flipH="1">
              <a:off x="1029766" y="2307225"/>
              <a:ext cx="52772" cy="37850"/>
            </a:xfrm>
            <a:custGeom>
              <a:rect b="b" l="l" r="r" t="t"/>
              <a:pathLst>
                <a:path extrusionOk="0" h="1514" w="3250">
                  <a:moveTo>
                    <a:pt x="494" y="0"/>
                  </a:moveTo>
                  <a:lnTo>
                    <a:pt x="404" y="7"/>
                  </a:lnTo>
                  <a:lnTo>
                    <a:pt x="303" y="29"/>
                  </a:lnTo>
                  <a:lnTo>
                    <a:pt x="214" y="64"/>
                  </a:lnTo>
                  <a:lnTo>
                    <a:pt x="135" y="107"/>
                  </a:lnTo>
                  <a:lnTo>
                    <a:pt x="79" y="157"/>
                  </a:lnTo>
                  <a:lnTo>
                    <a:pt x="23" y="221"/>
                  </a:lnTo>
                  <a:lnTo>
                    <a:pt x="1" y="286"/>
                  </a:lnTo>
                  <a:lnTo>
                    <a:pt x="1" y="350"/>
                  </a:lnTo>
                  <a:lnTo>
                    <a:pt x="12" y="414"/>
                  </a:lnTo>
                  <a:lnTo>
                    <a:pt x="46" y="478"/>
                  </a:lnTo>
                  <a:lnTo>
                    <a:pt x="102" y="536"/>
                  </a:lnTo>
                  <a:lnTo>
                    <a:pt x="169" y="586"/>
                  </a:lnTo>
                  <a:lnTo>
                    <a:pt x="259" y="621"/>
                  </a:lnTo>
                  <a:lnTo>
                    <a:pt x="2454" y="1464"/>
                  </a:lnTo>
                  <a:lnTo>
                    <a:pt x="2521" y="1485"/>
                  </a:lnTo>
                  <a:lnTo>
                    <a:pt x="2588" y="1499"/>
                  </a:lnTo>
                  <a:lnTo>
                    <a:pt x="2656" y="1507"/>
                  </a:lnTo>
                  <a:lnTo>
                    <a:pt x="2723" y="1514"/>
                  </a:lnTo>
                  <a:lnTo>
                    <a:pt x="2790" y="1507"/>
                  </a:lnTo>
                  <a:lnTo>
                    <a:pt x="2857" y="1499"/>
                  </a:lnTo>
                  <a:lnTo>
                    <a:pt x="2924" y="1485"/>
                  </a:lnTo>
                  <a:lnTo>
                    <a:pt x="2980" y="1471"/>
                  </a:lnTo>
                  <a:lnTo>
                    <a:pt x="3036" y="1449"/>
                  </a:lnTo>
                  <a:lnTo>
                    <a:pt x="3092" y="1421"/>
                  </a:lnTo>
                  <a:lnTo>
                    <a:pt x="3137" y="1385"/>
                  </a:lnTo>
                  <a:lnTo>
                    <a:pt x="3182" y="1349"/>
                  </a:lnTo>
                  <a:lnTo>
                    <a:pt x="3227" y="1285"/>
                  </a:lnTo>
                  <a:lnTo>
                    <a:pt x="3249" y="1221"/>
                  </a:lnTo>
                  <a:lnTo>
                    <a:pt x="3249" y="1157"/>
                  </a:lnTo>
                  <a:lnTo>
                    <a:pt x="3238" y="1092"/>
                  </a:lnTo>
                  <a:lnTo>
                    <a:pt x="3204" y="1035"/>
                  </a:lnTo>
                  <a:lnTo>
                    <a:pt x="3148" y="978"/>
                  </a:lnTo>
                  <a:lnTo>
                    <a:pt x="3081" y="928"/>
                  </a:lnTo>
                  <a:lnTo>
                    <a:pt x="3003" y="885"/>
                  </a:lnTo>
                  <a:lnTo>
                    <a:pt x="796" y="43"/>
                  </a:lnTo>
                  <a:lnTo>
                    <a:pt x="707" y="14"/>
                  </a:lnTo>
                  <a:lnTo>
                    <a:pt x="60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88"/>
            <p:cNvSpPr/>
            <p:nvPr/>
          </p:nvSpPr>
          <p:spPr>
            <a:xfrm flipH="1">
              <a:off x="1029766" y="2181025"/>
              <a:ext cx="52772" cy="38050"/>
            </a:xfrm>
            <a:custGeom>
              <a:rect b="b" l="l" r="r" t="t"/>
              <a:pathLst>
                <a:path extrusionOk="0" h="1522" w="3250">
                  <a:moveTo>
                    <a:pt x="2756" y="1"/>
                  </a:moveTo>
                  <a:lnTo>
                    <a:pt x="2656" y="8"/>
                  </a:lnTo>
                  <a:lnTo>
                    <a:pt x="2555" y="22"/>
                  </a:lnTo>
                  <a:lnTo>
                    <a:pt x="2454" y="51"/>
                  </a:lnTo>
                  <a:lnTo>
                    <a:pt x="259" y="893"/>
                  </a:lnTo>
                  <a:lnTo>
                    <a:pt x="169" y="936"/>
                  </a:lnTo>
                  <a:lnTo>
                    <a:pt x="102" y="986"/>
                  </a:lnTo>
                  <a:lnTo>
                    <a:pt x="46" y="1036"/>
                  </a:lnTo>
                  <a:lnTo>
                    <a:pt x="12" y="1100"/>
                  </a:lnTo>
                  <a:lnTo>
                    <a:pt x="1" y="1164"/>
                  </a:lnTo>
                  <a:lnTo>
                    <a:pt x="1" y="1229"/>
                  </a:lnTo>
                  <a:lnTo>
                    <a:pt x="23" y="1293"/>
                  </a:lnTo>
                  <a:lnTo>
                    <a:pt x="79" y="1357"/>
                  </a:lnTo>
                  <a:lnTo>
                    <a:pt x="113" y="1393"/>
                  </a:lnTo>
                  <a:lnTo>
                    <a:pt x="158" y="1421"/>
                  </a:lnTo>
                  <a:lnTo>
                    <a:pt x="214" y="1450"/>
                  </a:lnTo>
                  <a:lnTo>
                    <a:pt x="270" y="1478"/>
                  </a:lnTo>
                  <a:lnTo>
                    <a:pt x="337" y="1493"/>
                  </a:lnTo>
                  <a:lnTo>
                    <a:pt x="393" y="1507"/>
                  </a:lnTo>
                  <a:lnTo>
                    <a:pt x="460" y="1514"/>
                  </a:lnTo>
                  <a:lnTo>
                    <a:pt x="527" y="1521"/>
                  </a:lnTo>
                  <a:lnTo>
                    <a:pt x="595" y="1514"/>
                  </a:lnTo>
                  <a:lnTo>
                    <a:pt x="662" y="1507"/>
                  </a:lnTo>
                  <a:lnTo>
                    <a:pt x="729" y="1493"/>
                  </a:lnTo>
                  <a:lnTo>
                    <a:pt x="796" y="1471"/>
                  </a:lnTo>
                  <a:lnTo>
                    <a:pt x="3003" y="629"/>
                  </a:lnTo>
                  <a:lnTo>
                    <a:pt x="3081" y="586"/>
                  </a:lnTo>
                  <a:lnTo>
                    <a:pt x="3148" y="536"/>
                  </a:lnTo>
                  <a:lnTo>
                    <a:pt x="3204" y="486"/>
                  </a:lnTo>
                  <a:lnTo>
                    <a:pt x="3238" y="422"/>
                  </a:lnTo>
                  <a:lnTo>
                    <a:pt x="3249" y="358"/>
                  </a:lnTo>
                  <a:lnTo>
                    <a:pt x="3249" y="293"/>
                  </a:lnTo>
                  <a:lnTo>
                    <a:pt x="3227" y="229"/>
                  </a:lnTo>
                  <a:lnTo>
                    <a:pt x="3182" y="165"/>
                  </a:lnTo>
                  <a:lnTo>
                    <a:pt x="3115" y="115"/>
                  </a:lnTo>
                  <a:lnTo>
                    <a:pt x="3036" y="65"/>
                  </a:lnTo>
                  <a:lnTo>
                    <a:pt x="2947" y="36"/>
                  </a:lnTo>
                  <a:lnTo>
                    <a:pt x="2857" y="15"/>
                  </a:lnTo>
                  <a:lnTo>
                    <a:pt x="275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88"/>
            <p:cNvSpPr/>
            <p:nvPr/>
          </p:nvSpPr>
          <p:spPr>
            <a:xfrm flipH="1">
              <a:off x="1226012" y="2559225"/>
              <a:ext cx="17293" cy="16800"/>
            </a:xfrm>
            <a:custGeom>
              <a:rect b="b" l="l" r="r" t="t"/>
              <a:pathLst>
                <a:path extrusionOk="0" h="672" w="1065">
                  <a:moveTo>
                    <a:pt x="527" y="1"/>
                  </a:moveTo>
                  <a:lnTo>
                    <a:pt x="426" y="8"/>
                  </a:lnTo>
                  <a:lnTo>
                    <a:pt x="336" y="22"/>
                  </a:lnTo>
                  <a:lnTo>
                    <a:pt x="235" y="58"/>
                  </a:lnTo>
                  <a:lnTo>
                    <a:pt x="157" y="101"/>
                  </a:lnTo>
                  <a:lnTo>
                    <a:pt x="90" y="151"/>
                  </a:lnTo>
                  <a:lnTo>
                    <a:pt x="45" y="208"/>
                  </a:lnTo>
                  <a:lnTo>
                    <a:pt x="11" y="272"/>
                  </a:lnTo>
                  <a:lnTo>
                    <a:pt x="0" y="336"/>
                  </a:lnTo>
                  <a:lnTo>
                    <a:pt x="11" y="401"/>
                  </a:lnTo>
                  <a:lnTo>
                    <a:pt x="45" y="465"/>
                  </a:lnTo>
                  <a:lnTo>
                    <a:pt x="90" y="522"/>
                  </a:lnTo>
                  <a:lnTo>
                    <a:pt x="168" y="572"/>
                  </a:lnTo>
                  <a:lnTo>
                    <a:pt x="247" y="615"/>
                  </a:lnTo>
                  <a:lnTo>
                    <a:pt x="336" y="650"/>
                  </a:lnTo>
                  <a:lnTo>
                    <a:pt x="437" y="665"/>
                  </a:lnTo>
                  <a:lnTo>
                    <a:pt x="538" y="672"/>
                  </a:lnTo>
                  <a:lnTo>
                    <a:pt x="639" y="665"/>
                  </a:lnTo>
                  <a:lnTo>
                    <a:pt x="739" y="650"/>
                  </a:lnTo>
                  <a:lnTo>
                    <a:pt x="829" y="615"/>
                  </a:lnTo>
                  <a:lnTo>
                    <a:pt x="907" y="572"/>
                  </a:lnTo>
                  <a:lnTo>
                    <a:pt x="975" y="522"/>
                  </a:lnTo>
                  <a:lnTo>
                    <a:pt x="1031" y="458"/>
                  </a:lnTo>
                  <a:lnTo>
                    <a:pt x="1053" y="401"/>
                  </a:lnTo>
                  <a:lnTo>
                    <a:pt x="1064" y="336"/>
                  </a:lnTo>
                  <a:lnTo>
                    <a:pt x="1053" y="272"/>
                  </a:lnTo>
                  <a:lnTo>
                    <a:pt x="1020" y="208"/>
                  </a:lnTo>
                  <a:lnTo>
                    <a:pt x="975" y="151"/>
                  </a:lnTo>
                  <a:lnTo>
                    <a:pt x="907" y="94"/>
                  </a:lnTo>
                  <a:lnTo>
                    <a:pt x="818" y="51"/>
                  </a:lnTo>
                  <a:lnTo>
                    <a:pt x="728" y="22"/>
                  </a:lnTo>
                  <a:lnTo>
                    <a:pt x="62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88"/>
            <p:cNvSpPr/>
            <p:nvPr/>
          </p:nvSpPr>
          <p:spPr>
            <a:xfrm flipH="1">
              <a:off x="1164180" y="2216200"/>
              <a:ext cx="48583" cy="93900"/>
            </a:xfrm>
            <a:custGeom>
              <a:rect b="b" l="l" r="r" t="t"/>
              <a:pathLst>
                <a:path extrusionOk="0" h="3756" w="2992">
                  <a:moveTo>
                    <a:pt x="1233" y="0"/>
                  </a:moveTo>
                  <a:lnTo>
                    <a:pt x="1132" y="7"/>
                  </a:lnTo>
                  <a:lnTo>
                    <a:pt x="1031" y="36"/>
                  </a:lnTo>
                  <a:lnTo>
                    <a:pt x="942" y="71"/>
                  </a:lnTo>
                  <a:lnTo>
                    <a:pt x="863" y="114"/>
                  </a:lnTo>
                  <a:lnTo>
                    <a:pt x="807" y="164"/>
                  </a:lnTo>
                  <a:lnTo>
                    <a:pt x="763" y="229"/>
                  </a:lnTo>
                  <a:lnTo>
                    <a:pt x="740" y="293"/>
                  </a:lnTo>
                  <a:lnTo>
                    <a:pt x="740" y="357"/>
                  </a:lnTo>
                  <a:lnTo>
                    <a:pt x="751" y="421"/>
                  </a:lnTo>
                  <a:lnTo>
                    <a:pt x="785" y="486"/>
                  </a:lnTo>
                  <a:lnTo>
                    <a:pt x="1614" y="1535"/>
                  </a:lnTo>
                  <a:lnTo>
                    <a:pt x="527" y="1535"/>
                  </a:lnTo>
                  <a:lnTo>
                    <a:pt x="460" y="1542"/>
                  </a:lnTo>
                  <a:lnTo>
                    <a:pt x="393" y="1549"/>
                  </a:lnTo>
                  <a:lnTo>
                    <a:pt x="326" y="1564"/>
                  </a:lnTo>
                  <a:lnTo>
                    <a:pt x="270" y="1585"/>
                  </a:lnTo>
                  <a:lnTo>
                    <a:pt x="214" y="1606"/>
                  </a:lnTo>
                  <a:lnTo>
                    <a:pt x="169" y="1635"/>
                  </a:lnTo>
                  <a:lnTo>
                    <a:pt x="124" y="1664"/>
                  </a:lnTo>
                  <a:lnTo>
                    <a:pt x="91" y="1699"/>
                  </a:lnTo>
                  <a:lnTo>
                    <a:pt x="57" y="1735"/>
                  </a:lnTo>
                  <a:lnTo>
                    <a:pt x="35" y="1778"/>
                  </a:lnTo>
                  <a:lnTo>
                    <a:pt x="12" y="1813"/>
                  </a:lnTo>
                  <a:lnTo>
                    <a:pt x="1" y="1856"/>
                  </a:lnTo>
                  <a:lnTo>
                    <a:pt x="1" y="1899"/>
                  </a:lnTo>
                  <a:lnTo>
                    <a:pt x="12" y="1942"/>
                  </a:lnTo>
                  <a:lnTo>
                    <a:pt x="35" y="1985"/>
                  </a:lnTo>
                  <a:lnTo>
                    <a:pt x="57" y="2028"/>
                  </a:lnTo>
                  <a:lnTo>
                    <a:pt x="1256" y="3563"/>
                  </a:lnTo>
                  <a:lnTo>
                    <a:pt x="1300" y="3605"/>
                  </a:lnTo>
                  <a:lnTo>
                    <a:pt x="1345" y="3641"/>
                  </a:lnTo>
                  <a:lnTo>
                    <a:pt x="1401" y="3677"/>
                  </a:lnTo>
                  <a:lnTo>
                    <a:pt x="1457" y="3705"/>
                  </a:lnTo>
                  <a:lnTo>
                    <a:pt x="1524" y="3727"/>
                  </a:lnTo>
                  <a:lnTo>
                    <a:pt x="1592" y="3741"/>
                  </a:lnTo>
                  <a:lnTo>
                    <a:pt x="1659" y="3748"/>
                  </a:lnTo>
                  <a:lnTo>
                    <a:pt x="1737" y="3755"/>
                  </a:lnTo>
                  <a:lnTo>
                    <a:pt x="1793" y="3748"/>
                  </a:lnTo>
                  <a:lnTo>
                    <a:pt x="1849" y="3741"/>
                  </a:lnTo>
                  <a:lnTo>
                    <a:pt x="1905" y="3734"/>
                  </a:lnTo>
                  <a:lnTo>
                    <a:pt x="1972" y="3720"/>
                  </a:lnTo>
                  <a:lnTo>
                    <a:pt x="2062" y="3684"/>
                  </a:lnTo>
                  <a:lnTo>
                    <a:pt x="2129" y="3634"/>
                  </a:lnTo>
                  <a:lnTo>
                    <a:pt x="2196" y="3584"/>
                  </a:lnTo>
                  <a:lnTo>
                    <a:pt x="2230" y="3520"/>
                  </a:lnTo>
                  <a:lnTo>
                    <a:pt x="2252" y="3463"/>
                  </a:lnTo>
                  <a:lnTo>
                    <a:pt x="2264" y="3391"/>
                  </a:lnTo>
                  <a:lnTo>
                    <a:pt x="2241" y="3327"/>
                  </a:lnTo>
                  <a:lnTo>
                    <a:pt x="2208" y="3263"/>
                  </a:lnTo>
                  <a:lnTo>
                    <a:pt x="1379" y="2213"/>
                  </a:lnTo>
                  <a:lnTo>
                    <a:pt x="2465" y="2213"/>
                  </a:lnTo>
                  <a:lnTo>
                    <a:pt x="2532" y="2206"/>
                  </a:lnTo>
                  <a:lnTo>
                    <a:pt x="2600" y="2199"/>
                  </a:lnTo>
                  <a:lnTo>
                    <a:pt x="2667" y="2185"/>
                  </a:lnTo>
                  <a:lnTo>
                    <a:pt x="2723" y="2170"/>
                  </a:lnTo>
                  <a:lnTo>
                    <a:pt x="2779" y="2142"/>
                  </a:lnTo>
                  <a:lnTo>
                    <a:pt x="2824" y="2113"/>
                  </a:lnTo>
                  <a:lnTo>
                    <a:pt x="2868" y="2085"/>
                  </a:lnTo>
                  <a:lnTo>
                    <a:pt x="2913" y="2049"/>
                  </a:lnTo>
                  <a:lnTo>
                    <a:pt x="2947" y="2013"/>
                  </a:lnTo>
                  <a:lnTo>
                    <a:pt x="2969" y="1978"/>
                  </a:lnTo>
                  <a:lnTo>
                    <a:pt x="2980" y="1935"/>
                  </a:lnTo>
                  <a:lnTo>
                    <a:pt x="2992" y="1892"/>
                  </a:lnTo>
                  <a:lnTo>
                    <a:pt x="2992" y="1849"/>
                  </a:lnTo>
                  <a:lnTo>
                    <a:pt x="2980" y="1806"/>
                  </a:lnTo>
                  <a:lnTo>
                    <a:pt x="2969" y="1763"/>
                  </a:lnTo>
                  <a:lnTo>
                    <a:pt x="2936" y="1728"/>
                  </a:lnTo>
                  <a:lnTo>
                    <a:pt x="1737" y="186"/>
                  </a:lnTo>
                  <a:lnTo>
                    <a:pt x="1681" y="129"/>
                  </a:lnTo>
                  <a:lnTo>
                    <a:pt x="1603" y="79"/>
                  </a:lnTo>
                  <a:lnTo>
                    <a:pt x="1524" y="43"/>
                  </a:lnTo>
                  <a:lnTo>
                    <a:pt x="1435" y="14"/>
                  </a:lnTo>
                  <a:lnTo>
                    <a:pt x="133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88"/>
          <p:cNvGrpSpPr/>
          <p:nvPr/>
        </p:nvGrpSpPr>
        <p:grpSpPr>
          <a:xfrm>
            <a:off x="945090" y="1461703"/>
            <a:ext cx="338238" cy="489915"/>
            <a:chOff x="2326006" y="3079150"/>
            <a:chExt cx="421428" cy="431225"/>
          </a:xfrm>
        </p:grpSpPr>
        <p:sp>
          <p:nvSpPr>
            <p:cNvPr id="1101" name="Google Shape;1101;p88"/>
            <p:cNvSpPr/>
            <p:nvPr/>
          </p:nvSpPr>
          <p:spPr>
            <a:xfrm flipH="1">
              <a:off x="2326006" y="3079150"/>
              <a:ext cx="421428" cy="431225"/>
            </a:xfrm>
            <a:custGeom>
              <a:rect b="b" l="l" r="r" t="t"/>
              <a:pathLst>
                <a:path extrusionOk="0" h="17249" w="25954">
                  <a:moveTo>
                    <a:pt x="21809" y="672"/>
                  </a:moveTo>
                  <a:lnTo>
                    <a:pt x="21943" y="679"/>
                  </a:lnTo>
                  <a:lnTo>
                    <a:pt x="22055" y="707"/>
                  </a:lnTo>
                  <a:lnTo>
                    <a:pt x="22167" y="743"/>
                  </a:lnTo>
                  <a:lnTo>
                    <a:pt x="22268" y="793"/>
                  </a:lnTo>
                  <a:lnTo>
                    <a:pt x="22347" y="850"/>
                  </a:lnTo>
                  <a:lnTo>
                    <a:pt x="22403" y="921"/>
                  </a:lnTo>
                  <a:lnTo>
                    <a:pt x="22436" y="1000"/>
                  </a:lnTo>
                  <a:lnTo>
                    <a:pt x="22447" y="1086"/>
                  </a:lnTo>
                  <a:lnTo>
                    <a:pt x="22447" y="1493"/>
                  </a:lnTo>
                  <a:lnTo>
                    <a:pt x="16052" y="1493"/>
                  </a:lnTo>
                  <a:lnTo>
                    <a:pt x="16052" y="1086"/>
                  </a:lnTo>
                  <a:lnTo>
                    <a:pt x="16063" y="1000"/>
                  </a:lnTo>
                  <a:lnTo>
                    <a:pt x="16108" y="921"/>
                  </a:lnTo>
                  <a:lnTo>
                    <a:pt x="16164" y="850"/>
                  </a:lnTo>
                  <a:lnTo>
                    <a:pt x="16242" y="793"/>
                  </a:lnTo>
                  <a:lnTo>
                    <a:pt x="16343" y="743"/>
                  </a:lnTo>
                  <a:lnTo>
                    <a:pt x="16444" y="707"/>
                  </a:lnTo>
                  <a:lnTo>
                    <a:pt x="16567" y="679"/>
                  </a:lnTo>
                  <a:lnTo>
                    <a:pt x="16701" y="672"/>
                  </a:lnTo>
                  <a:close/>
                  <a:moveTo>
                    <a:pt x="7718" y="3163"/>
                  </a:moveTo>
                  <a:lnTo>
                    <a:pt x="7718" y="4234"/>
                  </a:lnTo>
                  <a:lnTo>
                    <a:pt x="1669" y="4234"/>
                  </a:lnTo>
                  <a:lnTo>
                    <a:pt x="1669" y="3163"/>
                  </a:lnTo>
                  <a:close/>
                  <a:moveTo>
                    <a:pt x="6856" y="4905"/>
                  </a:moveTo>
                  <a:lnTo>
                    <a:pt x="6856" y="5997"/>
                  </a:lnTo>
                  <a:lnTo>
                    <a:pt x="6844" y="6112"/>
                  </a:lnTo>
                  <a:lnTo>
                    <a:pt x="6822" y="6219"/>
                  </a:lnTo>
                  <a:lnTo>
                    <a:pt x="6777" y="6326"/>
                  </a:lnTo>
                  <a:lnTo>
                    <a:pt x="6721" y="6426"/>
                  </a:lnTo>
                  <a:lnTo>
                    <a:pt x="6643" y="6519"/>
                  </a:lnTo>
                  <a:lnTo>
                    <a:pt x="6564" y="6611"/>
                  </a:lnTo>
                  <a:lnTo>
                    <a:pt x="6464" y="6690"/>
                  </a:lnTo>
                  <a:lnTo>
                    <a:pt x="6352" y="6769"/>
                  </a:lnTo>
                  <a:lnTo>
                    <a:pt x="6228" y="6840"/>
                  </a:lnTo>
                  <a:lnTo>
                    <a:pt x="6094" y="6904"/>
                  </a:lnTo>
                  <a:lnTo>
                    <a:pt x="5959" y="6961"/>
                  </a:lnTo>
                  <a:lnTo>
                    <a:pt x="5814" y="7004"/>
                  </a:lnTo>
                  <a:lnTo>
                    <a:pt x="5657" y="7040"/>
                  </a:lnTo>
                  <a:lnTo>
                    <a:pt x="5489" y="7068"/>
                  </a:lnTo>
                  <a:lnTo>
                    <a:pt x="5321" y="7083"/>
                  </a:lnTo>
                  <a:lnTo>
                    <a:pt x="5142" y="7090"/>
                  </a:lnTo>
                  <a:lnTo>
                    <a:pt x="4235" y="7090"/>
                  </a:lnTo>
                  <a:lnTo>
                    <a:pt x="4067" y="7083"/>
                  </a:lnTo>
                  <a:lnTo>
                    <a:pt x="3898" y="7068"/>
                  </a:lnTo>
                  <a:lnTo>
                    <a:pt x="3730" y="7040"/>
                  </a:lnTo>
                  <a:lnTo>
                    <a:pt x="3574" y="7004"/>
                  </a:lnTo>
                  <a:lnTo>
                    <a:pt x="3428" y="6961"/>
                  </a:lnTo>
                  <a:lnTo>
                    <a:pt x="3282" y="6904"/>
                  </a:lnTo>
                  <a:lnTo>
                    <a:pt x="3148" y="6840"/>
                  </a:lnTo>
                  <a:lnTo>
                    <a:pt x="3025" y="6769"/>
                  </a:lnTo>
                  <a:lnTo>
                    <a:pt x="2924" y="6690"/>
                  </a:lnTo>
                  <a:lnTo>
                    <a:pt x="2823" y="6611"/>
                  </a:lnTo>
                  <a:lnTo>
                    <a:pt x="2734" y="6519"/>
                  </a:lnTo>
                  <a:lnTo>
                    <a:pt x="2666" y="6426"/>
                  </a:lnTo>
                  <a:lnTo>
                    <a:pt x="2610" y="6326"/>
                  </a:lnTo>
                  <a:lnTo>
                    <a:pt x="2566" y="6219"/>
                  </a:lnTo>
                  <a:lnTo>
                    <a:pt x="2532" y="6112"/>
                  </a:lnTo>
                  <a:lnTo>
                    <a:pt x="2532" y="5997"/>
                  </a:lnTo>
                  <a:lnTo>
                    <a:pt x="2532" y="4905"/>
                  </a:lnTo>
                  <a:close/>
                  <a:moveTo>
                    <a:pt x="4873" y="9724"/>
                  </a:moveTo>
                  <a:lnTo>
                    <a:pt x="5063" y="9731"/>
                  </a:lnTo>
                  <a:lnTo>
                    <a:pt x="5243" y="9746"/>
                  </a:lnTo>
                  <a:lnTo>
                    <a:pt x="5422" y="9767"/>
                  </a:lnTo>
                  <a:lnTo>
                    <a:pt x="5601" y="9796"/>
                  </a:lnTo>
                  <a:lnTo>
                    <a:pt x="5769" y="9824"/>
                  </a:lnTo>
                  <a:lnTo>
                    <a:pt x="5937" y="9860"/>
                  </a:lnTo>
                  <a:lnTo>
                    <a:pt x="6105" y="9903"/>
                  </a:lnTo>
                  <a:lnTo>
                    <a:pt x="6262" y="9953"/>
                  </a:lnTo>
                  <a:lnTo>
                    <a:pt x="6419" y="10003"/>
                  </a:lnTo>
                  <a:lnTo>
                    <a:pt x="6576" y="10060"/>
                  </a:lnTo>
                  <a:lnTo>
                    <a:pt x="6721" y="10117"/>
                  </a:lnTo>
                  <a:lnTo>
                    <a:pt x="6867" y="10181"/>
                  </a:lnTo>
                  <a:lnTo>
                    <a:pt x="7001" y="10252"/>
                  </a:lnTo>
                  <a:lnTo>
                    <a:pt x="7136" y="10324"/>
                  </a:lnTo>
                  <a:lnTo>
                    <a:pt x="7259" y="10402"/>
                  </a:lnTo>
                  <a:lnTo>
                    <a:pt x="7382" y="10481"/>
                  </a:lnTo>
                  <a:lnTo>
                    <a:pt x="7494" y="10567"/>
                  </a:lnTo>
                  <a:lnTo>
                    <a:pt x="7606" y="10652"/>
                  </a:lnTo>
                  <a:lnTo>
                    <a:pt x="7707" y="10745"/>
                  </a:lnTo>
                  <a:lnTo>
                    <a:pt x="7796" y="10838"/>
                  </a:lnTo>
                  <a:lnTo>
                    <a:pt x="7886" y="10938"/>
                  </a:lnTo>
                  <a:lnTo>
                    <a:pt x="7964" y="11038"/>
                  </a:lnTo>
                  <a:lnTo>
                    <a:pt x="8043" y="11138"/>
                  </a:lnTo>
                  <a:lnTo>
                    <a:pt x="8099" y="11245"/>
                  </a:lnTo>
                  <a:lnTo>
                    <a:pt x="8155" y="11352"/>
                  </a:lnTo>
                  <a:lnTo>
                    <a:pt x="8211" y="11459"/>
                  </a:lnTo>
                  <a:lnTo>
                    <a:pt x="8244" y="11573"/>
                  </a:lnTo>
                  <a:lnTo>
                    <a:pt x="8278" y="11687"/>
                  </a:lnTo>
                  <a:lnTo>
                    <a:pt x="8301" y="11802"/>
                  </a:lnTo>
                  <a:lnTo>
                    <a:pt x="8323" y="11923"/>
                  </a:lnTo>
                  <a:lnTo>
                    <a:pt x="8323" y="12037"/>
                  </a:lnTo>
                  <a:lnTo>
                    <a:pt x="8323" y="12159"/>
                  </a:lnTo>
                  <a:lnTo>
                    <a:pt x="8301" y="12273"/>
                  </a:lnTo>
                  <a:lnTo>
                    <a:pt x="8278" y="12394"/>
                  </a:lnTo>
                  <a:lnTo>
                    <a:pt x="8244" y="12508"/>
                  </a:lnTo>
                  <a:lnTo>
                    <a:pt x="8211" y="12616"/>
                  </a:lnTo>
                  <a:lnTo>
                    <a:pt x="8155" y="12730"/>
                  </a:lnTo>
                  <a:lnTo>
                    <a:pt x="8099" y="12837"/>
                  </a:lnTo>
                  <a:lnTo>
                    <a:pt x="8043" y="12944"/>
                  </a:lnTo>
                  <a:lnTo>
                    <a:pt x="7964" y="13044"/>
                  </a:lnTo>
                  <a:lnTo>
                    <a:pt x="7886" y="13144"/>
                  </a:lnTo>
                  <a:lnTo>
                    <a:pt x="7796" y="13244"/>
                  </a:lnTo>
                  <a:lnTo>
                    <a:pt x="7707" y="13337"/>
                  </a:lnTo>
                  <a:lnTo>
                    <a:pt x="7606" y="13429"/>
                  </a:lnTo>
                  <a:lnTo>
                    <a:pt x="7494" y="13515"/>
                  </a:lnTo>
                  <a:lnTo>
                    <a:pt x="7382" y="13601"/>
                  </a:lnTo>
                  <a:lnTo>
                    <a:pt x="7259" y="13679"/>
                  </a:lnTo>
                  <a:lnTo>
                    <a:pt x="7136" y="13758"/>
                  </a:lnTo>
                  <a:lnTo>
                    <a:pt x="7001" y="13829"/>
                  </a:lnTo>
                  <a:lnTo>
                    <a:pt x="6867" y="13901"/>
                  </a:lnTo>
                  <a:lnTo>
                    <a:pt x="6721" y="13965"/>
                  </a:lnTo>
                  <a:lnTo>
                    <a:pt x="6576" y="14022"/>
                  </a:lnTo>
                  <a:lnTo>
                    <a:pt x="6419" y="14079"/>
                  </a:lnTo>
                  <a:lnTo>
                    <a:pt x="6262" y="14129"/>
                  </a:lnTo>
                  <a:lnTo>
                    <a:pt x="6105" y="14179"/>
                  </a:lnTo>
                  <a:lnTo>
                    <a:pt x="5937" y="14215"/>
                  </a:lnTo>
                  <a:lnTo>
                    <a:pt x="5769" y="14258"/>
                  </a:lnTo>
                  <a:lnTo>
                    <a:pt x="5601" y="14286"/>
                  </a:lnTo>
                  <a:lnTo>
                    <a:pt x="5422" y="14315"/>
                  </a:lnTo>
                  <a:lnTo>
                    <a:pt x="5243" y="14329"/>
                  </a:lnTo>
                  <a:lnTo>
                    <a:pt x="5063" y="14350"/>
                  </a:lnTo>
                  <a:lnTo>
                    <a:pt x="4873" y="14358"/>
                  </a:lnTo>
                  <a:lnTo>
                    <a:pt x="4503" y="14358"/>
                  </a:lnTo>
                  <a:lnTo>
                    <a:pt x="4324" y="14350"/>
                  </a:lnTo>
                  <a:lnTo>
                    <a:pt x="4134" y="14329"/>
                  </a:lnTo>
                  <a:lnTo>
                    <a:pt x="3954" y="14315"/>
                  </a:lnTo>
                  <a:lnTo>
                    <a:pt x="3786" y="14286"/>
                  </a:lnTo>
                  <a:lnTo>
                    <a:pt x="3607" y="14258"/>
                  </a:lnTo>
                  <a:lnTo>
                    <a:pt x="3439" y="14215"/>
                  </a:lnTo>
                  <a:lnTo>
                    <a:pt x="3282" y="14179"/>
                  </a:lnTo>
                  <a:lnTo>
                    <a:pt x="3114" y="14129"/>
                  </a:lnTo>
                  <a:lnTo>
                    <a:pt x="2958" y="14079"/>
                  </a:lnTo>
                  <a:lnTo>
                    <a:pt x="2812" y="14022"/>
                  </a:lnTo>
                  <a:lnTo>
                    <a:pt x="2655" y="13965"/>
                  </a:lnTo>
                  <a:lnTo>
                    <a:pt x="2521" y="13901"/>
                  </a:lnTo>
                  <a:lnTo>
                    <a:pt x="2375" y="13829"/>
                  </a:lnTo>
                  <a:lnTo>
                    <a:pt x="2252" y="13758"/>
                  </a:lnTo>
                  <a:lnTo>
                    <a:pt x="2118" y="13679"/>
                  </a:lnTo>
                  <a:lnTo>
                    <a:pt x="2006" y="13601"/>
                  </a:lnTo>
                  <a:lnTo>
                    <a:pt x="1882" y="13515"/>
                  </a:lnTo>
                  <a:lnTo>
                    <a:pt x="1781" y="13429"/>
                  </a:lnTo>
                  <a:lnTo>
                    <a:pt x="1681" y="13337"/>
                  </a:lnTo>
                  <a:lnTo>
                    <a:pt x="1580" y="13244"/>
                  </a:lnTo>
                  <a:lnTo>
                    <a:pt x="1490" y="13144"/>
                  </a:lnTo>
                  <a:lnTo>
                    <a:pt x="1412" y="13044"/>
                  </a:lnTo>
                  <a:lnTo>
                    <a:pt x="1345" y="12944"/>
                  </a:lnTo>
                  <a:lnTo>
                    <a:pt x="1277" y="12837"/>
                  </a:lnTo>
                  <a:lnTo>
                    <a:pt x="1221" y="12730"/>
                  </a:lnTo>
                  <a:lnTo>
                    <a:pt x="1177" y="12616"/>
                  </a:lnTo>
                  <a:lnTo>
                    <a:pt x="1132" y="12508"/>
                  </a:lnTo>
                  <a:lnTo>
                    <a:pt x="1098" y="12394"/>
                  </a:lnTo>
                  <a:lnTo>
                    <a:pt x="1076" y="12273"/>
                  </a:lnTo>
                  <a:lnTo>
                    <a:pt x="1065" y="12159"/>
                  </a:lnTo>
                  <a:lnTo>
                    <a:pt x="1053" y="12037"/>
                  </a:lnTo>
                  <a:lnTo>
                    <a:pt x="1065" y="11923"/>
                  </a:lnTo>
                  <a:lnTo>
                    <a:pt x="1076" y="11802"/>
                  </a:lnTo>
                  <a:lnTo>
                    <a:pt x="1098" y="11687"/>
                  </a:lnTo>
                  <a:lnTo>
                    <a:pt x="1132" y="11573"/>
                  </a:lnTo>
                  <a:lnTo>
                    <a:pt x="1177" y="11459"/>
                  </a:lnTo>
                  <a:lnTo>
                    <a:pt x="1221" y="11352"/>
                  </a:lnTo>
                  <a:lnTo>
                    <a:pt x="1277" y="11245"/>
                  </a:lnTo>
                  <a:lnTo>
                    <a:pt x="1345" y="11138"/>
                  </a:lnTo>
                  <a:lnTo>
                    <a:pt x="1412" y="11038"/>
                  </a:lnTo>
                  <a:lnTo>
                    <a:pt x="1490" y="10938"/>
                  </a:lnTo>
                  <a:lnTo>
                    <a:pt x="1580" y="10838"/>
                  </a:lnTo>
                  <a:lnTo>
                    <a:pt x="1681" y="10745"/>
                  </a:lnTo>
                  <a:lnTo>
                    <a:pt x="1781" y="10652"/>
                  </a:lnTo>
                  <a:lnTo>
                    <a:pt x="1882" y="10567"/>
                  </a:lnTo>
                  <a:lnTo>
                    <a:pt x="2006" y="10481"/>
                  </a:lnTo>
                  <a:lnTo>
                    <a:pt x="2118" y="10402"/>
                  </a:lnTo>
                  <a:lnTo>
                    <a:pt x="2252" y="10324"/>
                  </a:lnTo>
                  <a:lnTo>
                    <a:pt x="2375" y="10252"/>
                  </a:lnTo>
                  <a:lnTo>
                    <a:pt x="2521" y="10181"/>
                  </a:lnTo>
                  <a:lnTo>
                    <a:pt x="2655" y="10117"/>
                  </a:lnTo>
                  <a:lnTo>
                    <a:pt x="2812" y="10060"/>
                  </a:lnTo>
                  <a:lnTo>
                    <a:pt x="2958" y="10003"/>
                  </a:lnTo>
                  <a:lnTo>
                    <a:pt x="3114" y="9953"/>
                  </a:lnTo>
                  <a:lnTo>
                    <a:pt x="3282" y="9903"/>
                  </a:lnTo>
                  <a:lnTo>
                    <a:pt x="3439" y="9860"/>
                  </a:lnTo>
                  <a:lnTo>
                    <a:pt x="3607" y="9824"/>
                  </a:lnTo>
                  <a:lnTo>
                    <a:pt x="3786" y="9796"/>
                  </a:lnTo>
                  <a:lnTo>
                    <a:pt x="3954" y="9767"/>
                  </a:lnTo>
                  <a:lnTo>
                    <a:pt x="4134" y="9746"/>
                  </a:lnTo>
                  <a:lnTo>
                    <a:pt x="4324" y="9731"/>
                  </a:lnTo>
                  <a:lnTo>
                    <a:pt x="4503" y="9724"/>
                  </a:lnTo>
                  <a:close/>
                  <a:moveTo>
                    <a:pt x="2823" y="0"/>
                  </a:moveTo>
                  <a:lnTo>
                    <a:pt x="2722" y="8"/>
                  </a:lnTo>
                  <a:lnTo>
                    <a:pt x="2622" y="22"/>
                  </a:lnTo>
                  <a:lnTo>
                    <a:pt x="2532" y="58"/>
                  </a:lnTo>
                  <a:lnTo>
                    <a:pt x="2454" y="100"/>
                  </a:lnTo>
                  <a:lnTo>
                    <a:pt x="2386" y="150"/>
                  </a:lnTo>
                  <a:lnTo>
                    <a:pt x="2342" y="208"/>
                  </a:lnTo>
                  <a:lnTo>
                    <a:pt x="2308" y="265"/>
                  </a:lnTo>
                  <a:lnTo>
                    <a:pt x="2297" y="336"/>
                  </a:lnTo>
                  <a:lnTo>
                    <a:pt x="2297" y="2492"/>
                  </a:lnTo>
                  <a:lnTo>
                    <a:pt x="1389" y="2492"/>
                  </a:lnTo>
                  <a:lnTo>
                    <a:pt x="1300" y="2506"/>
                  </a:lnTo>
                  <a:lnTo>
                    <a:pt x="1221" y="2521"/>
                  </a:lnTo>
                  <a:lnTo>
                    <a:pt x="1143" y="2535"/>
                  </a:lnTo>
                  <a:lnTo>
                    <a:pt x="1065" y="2556"/>
                  </a:lnTo>
                  <a:lnTo>
                    <a:pt x="986" y="2585"/>
                  </a:lnTo>
                  <a:lnTo>
                    <a:pt x="919" y="2621"/>
                  </a:lnTo>
                  <a:lnTo>
                    <a:pt x="863" y="2656"/>
                  </a:lnTo>
                  <a:lnTo>
                    <a:pt x="807" y="2692"/>
                  </a:lnTo>
                  <a:lnTo>
                    <a:pt x="762" y="2735"/>
                  </a:lnTo>
                  <a:lnTo>
                    <a:pt x="717" y="2785"/>
                  </a:lnTo>
                  <a:lnTo>
                    <a:pt x="673" y="2828"/>
                  </a:lnTo>
                  <a:lnTo>
                    <a:pt x="650" y="2878"/>
                  </a:lnTo>
                  <a:lnTo>
                    <a:pt x="628" y="2935"/>
                  </a:lnTo>
                  <a:lnTo>
                    <a:pt x="617" y="2992"/>
                  </a:lnTo>
                  <a:lnTo>
                    <a:pt x="605" y="3042"/>
                  </a:lnTo>
                  <a:lnTo>
                    <a:pt x="605" y="4355"/>
                  </a:lnTo>
                  <a:lnTo>
                    <a:pt x="617" y="4413"/>
                  </a:lnTo>
                  <a:lnTo>
                    <a:pt x="628" y="4470"/>
                  </a:lnTo>
                  <a:lnTo>
                    <a:pt x="650" y="4520"/>
                  </a:lnTo>
                  <a:lnTo>
                    <a:pt x="673" y="4570"/>
                  </a:lnTo>
                  <a:lnTo>
                    <a:pt x="717" y="4620"/>
                  </a:lnTo>
                  <a:lnTo>
                    <a:pt x="751" y="4662"/>
                  </a:lnTo>
                  <a:lnTo>
                    <a:pt x="807" y="4705"/>
                  </a:lnTo>
                  <a:lnTo>
                    <a:pt x="863" y="4748"/>
                  </a:lnTo>
                  <a:lnTo>
                    <a:pt x="919" y="4784"/>
                  </a:lnTo>
                  <a:lnTo>
                    <a:pt x="986" y="4812"/>
                  </a:lnTo>
                  <a:lnTo>
                    <a:pt x="1065" y="4841"/>
                  </a:lnTo>
                  <a:lnTo>
                    <a:pt x="1132" y="4862"/>
                  </a:lnTo>
                  <a:lnTo>
                    <a:pt x="1210" y="4884"/>
                  </a:lnTo>
                  <a:lnTo>
                    <a:pt x="1300" y="4898"/>
                  </a:lnTo>
                  <a:lnTo>
                    <a:pt x="1378" y="4905"/>
                  </a:lnTo>
                  <a:lnTo>
                    <a:pt x="1468" y="4905"/>
                  </a:lnTo>
                  <a:lnTo>
                    <a:pt x="1468" y="5997"/>
                  </a:lnTo>
                  <a:lnTo>
                    <a:pt x="1479" y="6090"/>
                  </a:lnTo>
                  <a:lnTo>
                    <a:pt x="1479" y="6176"/>
                  </a:lnTo>
                  <a:lnTo>
                    <a:pt x="1501" y="6262"/>
                  </a:lnTo>
                  <a:lnTo>
                    <a:pt x="1524" y="6347"/>
                  </a:lnTo>
                  <a:lnTo>
                    <a:pt x="1591" y="6519"/>
                  </a:lnTo>
                  <a:lnTo>
                    <a:pt x="1681" y="6676"/>
                  </a:lnTo>
                  <a:lnTo>
                    <a:pt x="1793" y="6826"/>
                  </a:lnTo>
                  <a:lnTo>
                    <a:pt x="1927" y="6968"/>
                  </a:lnTo>
                  <a:lnTo>
                    <a:pt x="2084" y="7104"/>
                  </a:lnTo>
                  <a:lnTo>
                    <a:pt x="2252" y="7233"/>
                  </a:lnTo>
                  <a:lnTo>
                    <a:pt x="2454" y="7347"/>
                  </a:lnTo>
                  <a:lnTo>
                    <a:pt x="2655" y="7447"/>
                  </a:lnTo>
                  <a:lnTo>
                    <a:pt x="2879" y="7540"/>
                  </a:lnTo>
                  <a:lnTo>
                    <a:pt x="3114" y="7611"/>
                  </a:lnTo>
                  <a:lnTo>
                    <a:pt x="3361" y="7675"/>
                  </a:lnTo>
                  <a:lnTo>
                    <a:pt x="3618" y="7718"/>
                  </a:lnTo>
                  <a:lnTo>
                    <a:pt x="3753" y="7739"/>
                  </a:lnTo>
                  <a:lnTo>
                    <a:pt x="3887" y="7754"/>
                  </a:lnTo>
                  <a:lnTo>
                    <a:pt x="4022" y="7761"/>
                  </a:lnTo>
                  <a:lnTo>
                    <a:pt x="4167" y="7761"/>
                  </a:lnTo>
                  <a:lnTo>
                    <a:pt x="4167" y="9067"/>
                  </a:lnTo>
                  <a:lnTo>
                    <a:pt x="3943" y="9089"/>
                  </a:lnTo>
                  <a:lnTo>
                    <a:pt x="3730" y="9110"/>
                  </a:lnTo>
                  <a:lnTo>
                    <a:pt x="3518" y="9139"/>
                  </a:lnTo>
                  <a:lnTo>
                    <a:pt x="3316" y="9182"/>
                  </a:lnTo>
                  <a:lnTo>
                    <a:pt x="3103" y="9224"/>
                  </a:lnTo>
                  <a:lnTo>
                    <a:pt x="2913" y="9274"/>
                  </a:lnTo>
                  <a:lnTo>
                    <a:pt x="2711" y="9324"/>
                  </a:lnTo>
                  <a:lnTo>
                    <a:pt x="2521" y="9389"/>
                  </a:lnTo>
                  <a:lnTo>
                    <a:pt x="2342" y="9453"/>
                  </a:lnTo>
                  <a:lnTo>
                    <a:pt x="2162" y="9524"/>
                  </a:lnTo>
                  <a:lnTo>
                    <a:pt x="1983" y="9596"/>
                  </a:lnTo>
                  <a:lnTo>
                    <a:pt x="1815" y="9674"/>
                  </a:lnTo>
                  <a:lnTo>
                    <a:pt x="1658" y="9760"/>
                  </a:lnTo>
                  <a:lnTo>
                    <a:pt x="1501" y="9853"/>
                  </a:lnTo>
                  <a:lnTo>
                    <a:pt x="1345" y="9945"/>
                  </a:lnTo>
                  <a:lnTo>
                    <a:pt x="1199" y="10038"/>
                  </a:lnTo>
                  <a:lnTo>
                    <a:pt x="1065" y="10138"/>
                  </a:lnTo>
                  <a:lnTo>
                    <a:pt x="941" y="10245"/>
                  </a:lnTo>
                  <a:lnTo>
                    <a:pt x="818" y="10352"/>
                  </a:lnTo>
                  <a:lnTo>
                    <a:pt x="695" y="10467"/>
                  </a:lnTo>
                  <a:lnTo>
                    <a:pt x="594" y="10581"/>
                  </a:lnTo>
                  <a:lnTo>
                    <a:pt x="493" y="10702"/>
                  </a:lnTo>
                  <a:lnTo>
                    <a:pt x="404" y="10824"/>
                  </a:lnTo>
                  <a:lnTo>
                    <a:pt x="325" y="10952"/>
                  </a:lnTo>
                  <a:lnTo>
                    <a:pt x="247" y="11081"/>
                  </a:lnTo>
                  <a:lnTo>
                    <a:pt x="180" y="11209"/>
                  </a:lnTo>
                  <a:lnTo>
                    <a:pt x="124" y="11345"/>
                  </a:lnTo>
                  <a:lnTo>
                    <a:pt x="79" y="11480"/>
                  </a:lnTo>
                  <a:lnTo>
                    <a:pt x="45" y="11616"/>
                  </a:lnTo>
                  <a:lnTo>
                    <a:pt x="23" y="11752"/>
                  </a:lnTo>
                  <a:lnTo>
                    <a:pt x="1" y="11895"/>
                  </a:lnTo>
                  <a:lnTo>
                    <a:pt x="1" y="12037"/>
                  </a:lnTo>
                  <a:lnTo>
                    <a:pt x="1" y="12180"/>
                  </a:lnTo>
                  <a:lnTo>
                    <a:pt x="23" y="12323"/>
                  </a:lnTo>
                  <a:lnTo>
                    <a:pt x="45" y="12466"/>
                  </a:lnTo>
                  <a:lnTo>
                    <a:pt x="79" y="12601"/>
                  </a:lnTo>
                  <a:lnTo>
                    <a:pt x="124" y="12737"/>
                  </a:lnTo>
                  <a:lnTo>
                    <a:pt x="180" y="12873"/>
                  </a:lnTo>
                  <a:lnTo>
                    <a:pt x="247" y="13001"/>
                  </a:lnTo>
                  <a:lnTo>
                    <a:pt x="325" y="13130"/>
                  </a:lnTo>
                  <a:lnTo>
                    <a:pt x="404" y="13251"/>
                  </a:lnTo>
                  <a:lnTo>
                    <a:pt x="493" y="13379"/>
                  </a:lnTo>
                  <a:lnTo>
                    <a:pt x="594" y="13494"/>
                  </a:lnTo>
                  <a:lnTo>
                    <a:pt x="695" y="13608"/>
                  </a:lnTo>
                  <a:lnTo>
                    <a:pt x="818" y="13722"/>
                  </a:lnTo>
                  <a:lnTo>
                    <a:pt x="941" y="13836"/>
                  </a:lnTo>
                  <a:lnTo>
                    <a:pt x="1065" y="13936"/>
                  </a:lnTo>
                  <a:lnTo>
                    <a:pt x="1199" y="14036"/>
                  </a:lnTo>
                  <a:lnTo>
                    <a:pt x="1345" y="14136"/>
                  </a:lnTo>
                  <a:lnTo>
                    <a:pt x="1501" y="14229"/>
                  </a:lnTo>
                  <a:lnTo>
                    <a:pt x="1658" y="14322"/>
                  </a:lnTo>
                  <a:lnTo>
                    <a:pt x="1815" y="14400"/>
                  </a:lnTo>
                  <a:lnTo>
                    <a:pt x="1983" y="14486"/>
                  </a:lnTo>
                  <a:lnTo>
                    <a:pt x="2162" y="14557"/>
                  </a:lnTo>
                  <a:lnTo>
                    <a:pt x="2342" y="14629"/>
                  </a:lnTo>
                  <a:lnTo>
                    <a:pt x="2521" y="14693"/>
                  </a:lnTo>
                  <a:lnTo>
                    <a:pt x="2711" y="14757"/>
                  </a:lnTo>
                  <a:lnTo>
                    <a:pt x="2913" y="14807"/>
                  </a:lnTo>
                  <a:lnTo>
                    <a:pt x="3103" y="14857"/>
                  </a:lnTo>
                  <a:lnTo>
                    <a:pt x="3316" y="14900"/>
                  </a:lnTo>
                  <a:lnTo>
                    <a:pt x="3518" y="14936"/>
                  </a:lnTo>
                  <a:lnTo>
                    <a:pt x="3730" y="14972"/>
                  </a:lnTo>
                  <a:lnTo>
                    <a:pt x="3943" y="14993"/>
                  </a:lnTo>
                  <a:lnTo>
                    <a:pt x="4167" y="15014"/>
                  </a:lnTo>
                  <a:lnTo>
                    <a:pt x="4167" y="15279"/>
                  </a:lnTo>
                  <a:lnTo>
                    <a:pt x="4167" y="15378"/>
                  </a:lnTo>
                  <a:lnTo>
                    <a:pt x="4179" y="15478"/>
                  </a:lnTo>
                  <a:lnTo>
                    <a:pt x="4201" y="15578"/>
                  </a:lnTo>
                  <a:lnTo>
                    <a:pt x="4223" y="15678"/>
                  </a:lnTo>
                  <a:lnTo>
                    <a:pt x="4257" y="15771"/>
                  </a:lnTo>
                  <a:lnTo>
                    <a:pt x="4302" y="15864"/>
                  </a:lnTo>
                  <a:lnTo>
                    <a:pt x="4347" y="15957"/>
                  </a:lnTo>
                  <a:lnTo>
                    <a:pt x="4403" y="16042"/>
                  </a:lnTo>
                  <a:lnTo>
                    <a:pt x="4470" y="16135"/>
                  </a:lnTo>
                  <a:lnTo>
                    <a:pt x="4537" y="16221"/>
                  </a:lnTo>
                  <a:lnTo>
                    <a:pt x="4615" y="16299"/>
                  </a:lnTo>
                  <a:lnTo>
                    <a:pt x="4694" y="16378"/>
                  </a:lnTo>
                  <a:lnTo>
                    <a:pt x="4772" y="16457"/>
                  </a:lnTo>
                  <a:lnTo>
                    <a:pt x="4873" y="16535"/>
                  </a:lnTo>
                  <a:lnTo>
                    <a:pt x="4963" y="16606"/>
                  </a:lnTo>
                  <a:lnTo>
                    <a:pt x="5063" y="16671"/>
                  </a:lnTo>
                  <a:lnTo>
                    <a:pt x="5175" y="16735"/>
                  </a:lnTo>
                  <a:lnTo>
                    <a:pt x="5287" y="16799"/>
                  </a:lnTo>
                  <a:lnTo>
                    <a:pt x="5399" y="16856"/>
                  </a:lnTo>
                  <a:lnTo>
                    <a:pt x="5523" y="16913"/>
                  </a:lnTo>
                  <a:lnTo>
                    <a:pt x="5646" y="16963"/>
                  </a:lnTo>
                  <a:lnTo>
                    <a:pt x="5780" y="17013"/>
                  </a:lnTo>
                  <a:lnTo>
                    <a:pt x="5915" y="17056"/>
                  </a:lnTo>
                  <a:lnTo>
                    <a:pt x="6049" y="17099"/>
                  </a:lnTo>
                  <a:lnTo>
                    <a:pt x="6195" y="17128"/>
                  </a:lnTo>
                  <a:lnTo>
                    <a:pt x="6329" y="17163"/>
                  </a:lnTo>
                  <a:lnTo>
                    <a:pt x="6486" y="17192"/>
                  </a:lnTo>
                  <a:lnTo>
                    <a:pt x="6632" y="17213"/>
                  </a:lnTo>
                  <a:lnTo>
                    <a:pt x="6777" y="17228"/>
                  </a:lnTo>
                  <a:lnTo>
                    <a:pt x="6934" y="17242"/>
                  </a:lnTo>
                  <a:lnTo>
                    <a:pt x="7091" y="17249"/>
                  </a:lnTo>
                  <a:lnTo>
                    <a:pt x="16847" y="17249"/>
                  </a:lnTo>
                  <a:lnTo>
                    <a:pt x="17004" y="17242"/>
                  </a:lnTo>
                  <a:lnTo>
                    <a:pt x="17161" y="17228"/>
                  </a:lnTo>
                  <a:lnTo>
                    <a:pt x="17317" y="17213"/>
                  </a:lnTo>
                  <a:lnTo>
                    <a:pt x="17463" y="17192"/>
                  </a:lnTo>
                  <a:lnTo>
                    <a:pt x="17609" y="17163"/>
                  </a:lnTo>
                  <a:lnTo>
                    <a:pt x="17754" y="17128"/>
                  </a:lnTo>
                  <a:lnTo>
                    <a:pt x="17889" y="17099"/>
                  </a:lnTo>
                  <a:lnTo>
                    <a:pt x="18034" y="17056"/>
                  </a:lnTo>
                  <a:lnTo>
                    <a:pt x="18169" y="17013"/>
                  </a:lnTo>
                  <a:lnTo>
                    <a:pt x="18292" y="16963"/>
                  </a:lnTo>
                  <a:lnTo>
                    <a:pt x="18415" y="16913"/>
                  </a:lnTo>
                  <a:lnTo>
                    <a:pt x="18538" y="16856"/>
                  </a:lnTo>
                  <a:lnTo>
                    <a:pt x="18661" y="16799"/>
                  </a:lnTo>
                  <a:lnTo>
                    <a:pt x="18773" y="16735"/>
                  </a:lnTo>
                  <a:lnTo>
                    <a:pt x="18874" y="16671"/>
                  </a:lnTo>
                  <a:lnTo>
                    <a:pt x="18975" y="16606"/>
                  </a:lnTo>
                  <a:lnTo>
                    <a:pt x="19076" y="16535"/>
                  </a:lnTo>
                  <a:lnTo>
                    <a:pt x="19166" y="16457"/>
                  </a:lnTo>
                  <a:lnTo>
                    <a:pt x="19255" y="16378"/>
                  </a:lnTo>
                  <a:lnTo>
                    <a:pt x="19334" y="16299"/>
                  </a:lnTo>
                  <a:lnTo>
                    <a:pt x="19412" y="16221"/>
                  </a:lnTo>
                  <a:lnTo>
                    <a:pt x="19479" y="16135"/>
                  </a:lnTo>
                  <a:lnTo>
                    <a:pt x="19535" y="16042"/>
                  </a:lnTo>
                  <a:lnTo>
                    <a:pt x="19591" y="15957"/>
                  </a:lnTo>
                  <a:lnTo>
                    <a:pt x="19647" y="15864"/>
                  </a:lnTo>
                  <a:lnTo>
                    <a:pt x="19681" y="15771"/>
                  </a:lnTo>
                  <a:lnTo>
                    <a:pt x="19714" y="15678"/>
                  </a:lnTo>
                  <a:lnTo>
                    <a:pt x="19748" y="15578"/>
                  </a:lnTo>
                  <a:lnTo>
                    <a:pt x="19770" y="15478"/>
                  </a:lnTo>
                  <a:lnTo>
                    <a:pt x="19782" y="15378"/>
                  </a:lnTo>
                  <a:lnTo>
                    <a:pt x="19782" y="15279"/>
                  </a:lnTo>
                  <a:lnTo>
                    <a:pt x="19782" y="14329"/>
                  </a:lnTo>
                  <a:lnTo>
                    <a:pt x="24508" y="14329"/>
                  </a:lnTo>
                  <a:lnTo>
                    <a:pt x="24654" y="14322"/>
                  </a:lnTo>
                  <a:lnTo>
                    <a:pt x="24800" y="14308"/>
                  </a:lnTo>
                  <a:lnTo>
                    <a:pt x="24934" y="14286"/>
                  </a:lnTo>
                  <a:lnTo>
                    <a:pt x="25068" y="14250"/>
                  </a:lnTo>
                  <a:lnTo>
                    <a:pt x="25203" y="14215"/>
                  </a:lnTo>
                  <a:lnTo>
                    <a:pt x="25315" y="14165"/>
                  </a:lnTo>
                  <a:lnTo>
                    <a:pt x="25427" y="14115"/>
                  </a:lnTo>
                  <a:lnTo>
                    <a:pt x="25528" y="14058"/>
                  </a:lnTo>
                  <a:lnTo>
                    <a:pt x="25629" y="13986"/>
                  </a:lnTo>
                  <a:lnTo>
                    <a:pt x="25707" y="13915"/>
                  </a:lnTo>
                  <a:lnTo>
                    <a:pt x="25785" y="13844"/>
                  </a:lnTo>
                  <a:lnTo>
                    <a:pt x="25841" y="13758"/>
                  </a:lnTo>
                  <a:lnTo>
                    <a:pt x="25886" y="13679"/>
                  </a:lnTo>
                  <a:lnTo>
                    <a:pt x="25931" y="13587"/>
                  </a:lnTo>
                  <a:lnTo>
                    <a:pt x="25953" y="13494"/>
                  </a:lnTo>
                  <a:lnTo>
                    <a:pt x="25953" y="13401"/>
                  </a:lnTo>
                  <a:lnTo>
                    <a:pt x="25953" y="2414"/>
                  </a:lnTo>
                  <a:lnTo>
                    <a:pt x="25953" y="2321"/>
                  </a:lnTo>
                  <a:lnTo>
                    <a:pt x="25931" y="2228"/>
                  </a:lnTo>
                  <a:lnTo>
                    <a:pt x="25886" y="2142"/>
                  </a:lnTo>
                  <a:lnTo>
                    <a:pt x="25841" y="2057"/>
                  </a:lnTo>
                  <a:lnTo>
                    <a:pt x="25785" y="1978"/>
                  </a:lnTo>
                  <a:lnTo>
                    <a:pt x="25707" y="1900"/>
                  </a:lnTo>
                  <a:lnTo>
                    <a:pt x="25629" y="1828"/>
                  </a:lnTo>
                  <a:lnTo>
                    <a:pt x="25528" y="1764"/>
                  </a:lnTo>
                  <a:lnTo>
                    <a:pt x="25427" y="1707"/>
                  </a:lnTo>
                  <a:lnTo>
                    <a:pt x="25315" y="1650"/>
                  </a:lnTo>
                  <a:lnTo>
                    <a:pt x="25203" y="1607"/>
                  </a:lnTo>
                  <a:lnTo>
                    <a:pt x="25068" y="1564"/>
                  </a:lnTo>
                  <a:lnTo>
                    <a:pt x="24934" y="1535"/>
                  </a:lnTo>
                  <a:lnTo>
                    <a:pt x="24800" y="1514"/>
                  </a:lnTo>
                  <a:lnTo>
                    <a:pt x="24654" y="1500"/>
                  </a:lnTo>
                  <a:lnTo>
                    <a:pt x="24508" y="1493"/>
                  </a:lnTo>
                  <a:lnTo>
                    <a:pt x="23512" y="1493"/>
                  </a:lnTo>
                  <a:lnTo>
                    <a:pt x="23512" y="1086"/>
                  </a:lnTo>
                  <a:lnTo>
                    <a:pt x="23500" y="971"/>
                  </a:lnTo>
                  <a:lnTo>
                    <a:pt x="23478" y="864"/>
                  </a:lnTo>
                  <a:lnTo>
                    <a:pt x="23433" y="757"/>
                  </a:lnTo>
                  <a:lnTo>
                    <a:pt x="23377" y="657"/>
                  </a:lnTo>
                  <a:lnTo>
                    <a:pt x="23299" y="564"/>
                  </a:lnTo>
                  <a:lnTo>
                    <a:pt x="23220" y="479"/>
                  </a:lnTo>
                  <a:lnTo>
                    <a:pt x="23119" y="393"/>
                  </a:lnTo>
                  <a:lnTo>
                    <a:pt x="23007" y="315"/>
                  </a:lnTo>
                  <a:lnTo>
                    <a:pt x="22895" y="243"/>
                  </a:lnTo>
                  <a:lnTo>
                    <a:pt x="22761" y="186"/>
                  </a:lnTo>
                  <a:lnTo>
                    <a:pt x="22615" y="129"/>
                  </a:lnTo>
                  <a:lnTo>
                    <a:pt x="22470" y="86"/>
                  </a:lnTo>
                  <a:lnTo>
                    <a:pt x="22313" y="50"/>
                  </a:lnTo>
                  <a:lnTo>
                    <a:pt x="22156" y="22"/>
                  </a:lnTo>
                  <a:lnTo>
                    <a:pt x="21988" y="0"/>
                  </a:lnTo>
                  <a:lnTo>
                    <a:pt x="16522" y="0"/>
                  </a:lnTo>
                  <a:lnTo>
                    <a:pt x="16354" y="22"/>
                  </a:lnTo>
                  <a:lnTo>
                    <a:pt x="16186" y="50"/>
                  </a:lnTo>
                  <a:lnTo>
                    <a:pt x="16040" y="86"/>
                  </a:lnTo>
                  <a:lnTo>
                    <a:pt x="15884" y="129"/>
                  </a:lnTo>
                  <a:lnTo>
                    <a:pt x="15749" y="186"/>
                  </a:lnTo>
                  <a:lnTo>
                    <a:pt x="15615" y="243"/>
                  </a:lnTo>
                  <a:lnTo>
                    <a:pt x="15492" y="315"/>
                  </a:lnTo>
                  <a:lnTo>
                    <a:pt x="15391" y="393"/>
                  </a:lnTo>
                  <a:lnTo>
                    <a:pt x="15290" y="479"/>
                  </a:lnTo>
                  <a:lnTo>
                    <a:pt x="15200" y="564"/>
                  </a:lnTo>
                  <a:lnTo>
                    <a:pt x="15133" y="657"/>
                  </a:lnTo>
                  <a:lnTo>
                    <a:pt x="15077" y="757"/>
                  </a:lnTo>
                  <a:lnTo>
                    <a:pt x="15032" y="864"/>
                  </a:lnTo>
                  <a:lnTo>
                    <a:pt x="15010" y="971"/>
                  </a:lnTo>
                  <a:lnTo>
                    <a:pt x="14999" y="1086"/>
                  </a:lnTo>
                  <a:lnTo>
                    <a:pt x="14999" y="1493"/>
                  </a:lnTo>
                  <a:lnTo>
                    <a:pt x="14002" y="1493"/>
                  </a:lnTo>
                  <a:lnTo>
                    <a:pt x="13845" y="1500"/>
                  </a:lnTo>
                  <a:lnTo>
                    <a:pt x="13711" y="1514"/>
                  </a:lnTo>
                  <a:lnTo>
                    <a:pt x="13565" y="1535"/>
                  </a:lnTo>
                  <a:lnTo>
                    <a:pt x="13431" y="1564"/>
                  </a:lnTo>
                  <a:lnTo>
                    <a:pt x="13307" y="1607"/>
                  </a:lnTo>
                  <a:lnTo>
                    <a:pt x="13184" y="1650"/>
                  </a:lnTo>
                  <a:lnTo>
                    <a:pt x="13072" y="1707"/>
                  </a:lnTo>
                  <a:lnTo>
                    <a:pt x="12971" y="1764"/>
                  </a:lnTo>
                  <a:lnTo>
                    <a:pt x="12882" y="1828"/>
                  </a:lnTo>
                  <a:lnTo>
                    <a:pt x="12792" y="1900"/>
                  </a:lnTo>
                  <a:lnTo>
                    <a:pt x="12725" y="1978"/>
                  </a:lnTo>
                  <a:lnTo>
                    <a:pt x="12658" y="2057"/>
                  </a:lnTo>
                  <a:lnTo>
                    <a:pt x="12613" y="2142"/>
                  </a:lnTo>
                  <a:lnTo>
                    <a:pt x="12579" y="2228"/>
                  </a:lnTo>
                  <a:lnTo>
                    <a:pt x="12557" y="2321"/>
                  </a:lnTo>
                  <a:lnTo>
                    <a:pt x="12546" y="2414"/>
                  </a:lnTo>
                  <a:lnTo>
                    <a:pt x="12546" y="6397"/>
                  </a:lnTo>
                  <a:lnTo>
                    <a:pt x="12557" y="6462"/>
                  </a:lnTo>
                  <a:lnTo>
                    <a:pt x="12591" y="6526"/>
                  </a:lnTo>
                  <a:lnTo>
                    <a:pt x="12635" y="6583"/>
                  </a:lnTo>
                  <a:lnTo>
                    <a:pt x="12703" y="6633"/>
                  </a:lnTo>
                  <a:lnTo>
                    <a:pt x="12781" y="6676"/>
                  </a:lnTo>
                  <a:lnTo>
                    <a:pt x="12871" y="6704"/>
                  </a:lnTo>
                  <a:lnTo>
                    <a:pt x="12971" y="6726"/>
                  </a:lnTo>
                  <a:lnTo>
                    <a:pt x="13072" y="6733"/>
                  </a:lnTo>
                  <a:lnTo>
                    <a:pt x="13184" y="6726"/>
                  </a:lnTo>
                  <a:lnTo>
                    <a:pt x="13285" y="6704"/>
                  </a:lnTo>
                  <a:lnTo>
                    <a:pt x="13375" y="6676"/>
                  </a:lnTo>
                  <a:lnTo>
                    <a:pt x="13453" y="6633"/>
                  </a:lnTo>
                  <a:lnTo>
                    <a:pt x="13520" y="6583"/>
                  </a:lnTo>
                  <a:lnTo>
                    <a:pt x="13565" y="6526"/>
                  </a:lnTo>
                  <a:lnTo>
                    <a:pt x="13599" y="6462"/>
                  </a:lnTo>
                  <a:lnTo>
                    <a:pt x="13610" y="6397"/>
                  </a:lnTo>
                  <a:lnTo>
                    <a:pt x="13610" y="2414"/>
                  </a:lnTo>
                  <a:lnTo>
                    <a:pt x="13610" y="2364"/>
                  </a:lnTo>
                  <a:lnTo>
                    <a:pt x="13632" y="2321"/>
                  </a:lnTo>
                  <a:lnTo>
                    <a:pt x="13677" y="2278"/>
                  </a:lnTo>
                  <a:lnTo>
                    <a:pt x="13722" y="2242"/>
                  </a:lnTo>
                  <a:lnTo>
                    <a:pt x="13778" y="2207"/>
                  </a:lnTo>
                  <a:lnTo>
                    <a:pt x="13845" y="2185"/>
                  </a:lnTo>
                  <a:lnTo>
                    <a:pt x="13923" y="2171"/>
                  </a:lnTo>
                  <a:lnTo>
                    <a:pt x="14002" y="2164"/>
                  </a:lnTo>
                  <a:lnTo>
                    <a:pt x="24508" y="2164"/>
                  </a:lnTo>
                  <a:lnTo>
                    <a:pt x="24587" y="2171"/>
                  </a:lnTo>
                  <a:lnTo>
                    <a:pt x="24654" y="2185"/>
                  </a:lnTo>
                  <a:lnTo>
                    <a:pt x="24721" y="2207"/>
                  </a:lnTo>
                  <a:lnTo>
                    <a:pt x="24788" y="2242"/>
                  </a:lnTo>
                  <a:lnTo>
                    <a:pt x="24833" y="2278"/>
                  </a:lnTo>
                  <a:lnTo>
                    <a:pt x="24867" y="2321"/>
                  </a:lnTo>
                  <a:lnTo>
                    <a:pt x="24889" y="2364"/>
                  </a:lnTo>
                  <a:lnTo>
                    <a:pt x="24900" y="2414"/>
                  </a:lnTo>
                  <a:lnTo>
                    <a:pt x="24900" y="13401"/>
                  </a:lnTo>
                  <a:lnTo>
                    <a:pt x="24889" y="13451"/>
                  </a:lnTo>
                  <a:lnTo>
                    <a:pt x="24867" y="13501"/>
                  </a:lnTo>
                  <a:lnTo>
                    <a:pt x="24833" y="13544"/>
                  </a:lnTo>
                  <a:lnTo>
                    <a:pt x="24788" y="13579"/>
                  </a:lnTo>
                  <a:lnTo>
                    <a:pt x="24721" y="13608"/>
                  </a:lnTo>
                  <a:lnTo>
                    <a:pt x="24654" y="13629"/>
                  </a:lnTo>
                  <a:lnTo>
                    <a:pt x="24587" y="13644"/>
                  </a:lnTo>
                  <a:lnTo>
                    <a:pt x="24508" y="13651"/>
                  </a:lnTo>
                  <a:lnTo>
                    <a:pt x="14002" y="13651"/>
                  </a:lnTo>
                  <a:lnTo>
                    <a:pt x="13923" y="13644"/>
                  </a:lnTo>
                  <a:lnTo>
                    <a:pt x="13845" y="13629"/>
                  </a:lnTo>
                  <a:lnTo>
                    <a:pt x="13778" y="13608"/>
                  </a:lnTo>
                  <a:lnTo>
                    <a:pt x="13722" y="13579"/>
                  </a:lnTo>
                  <a:lnTo>
                    <a:pt x="13677" y="13544"/>
                  </a:lnTo>
                  <a:lnTo>
                    <a:pt x="13632" y="13501"/>
                  </a:lnTo>
                  <a:lnTo>
                    <a:pt x="13610" y="13451"/>
                  </a:lnTo>
                  <a:lnTo>
                    <a:pt x="13610" y="13401"/>
                  </a:lnTo>
                  <a:lnTo>
                    <a:pt x="13610" y="9424"/>
                  </a:lnTo>
                  <a:lnTo>
                    <a:pt x="13599" y="9353"/>
                  </a:lnTo>
                  <a:lnTo>
                    <a:pt x="13565" y="9289"/>
                  </a:lnTo>
                  <a:lnTo>
                    <a:pt x="13520" y="9232"/>
                  </a:lnTo>
                  <a:lnTo>
                    <a:pt x="13453" y="9182"/>
                  </a:lnTo>
                  <a:lnTo>
                    <a:pt x="13375" y="9146"/>
                  </a:lnTo>
                  <a:lnTo>
                    <a:pt x="13285" y="9110"/>
                  </a:lnTo>
                  <a:lnTo>
                    <a:pt x="13184" y="9089"/>
                  </a:lnTo>
                  <a:lnTo>
                    <a:pt x="12971" y="9089"/>
                  </a:lnTo>
                  <a:lnTo>
                    <a:pt x="12871" y="9110"/>
                  </a:lnTo>
                  <a:lnTo>
                    <a:pt x="12781" y="9146"/>
                  </a:lnTo>
                  <a:lnTo>
                    <a:pt x="12703" y="9182"/>
                  </a:lnTo>
                  <a:lnTo>
                    <a:pt x="12635" y="9232"/>
                  </a:lnTo>
                  <a:lnTo>
                    <a:pt x="12591" y="9289"/>
                  </a:lnTo>
                  <a:lnTo>
                    <a:pt x="12557" y="9353"/>
                  </a:lnTo>
                  <a:lnTo>
                    <a:pt x="12546" y="9424"/>
                  </a:lnTo>
                  <a:lnTo>
                    <a:pt x="12546" y="13401"/>
                  </a:lnTo>
                  <a:lnTo>
                    <a:pt x="12557" y="13494"/>
                  </a:lnTo>
                  <a:lnTo>
                    <a:pt x="12579" y="13587"/>
                  </a:lnTo>
                  <a:lnTo>
                    <a:pt x="12613" y="13679"/>
                  </a:lnTo>
                  <a:lnTo>
                    <a:pt x="12658" y="13758"/>
                  </a:lnTo>
                  <a:lnTo>
                    <a:pt x="12725" y="13844"/>
                  </a:lnTo>
                  <a:lnTo>
                    <a:pt x="12792" y="13915"/>
                  </a:lnTo>
                  <a:lnTo>
                    <a:pt x="12882" y="13986"/>
                  </a:lnTo>
                  <a:lnTo>
                    <a:pt x="12971" y="14058"/>
                  </a:lnTo>
                  <a:lnTo>
                    <a:pt x="13072" y="14115"/>
                  </a:lnTo>
                  <a:lnTo>
                    <a:pt x="13184" y="14165"/>
                  </a:lnTo>
                  <a:lnTo>
                    <a:pt x="13307" y="14215"/>
                  </a:lnTo>
                  <a:lnTo>
                    <a:pt x="13431" y="14250"/>
                  </a:lnTo>
                  <a:lnTo>
                    <a:pt x="13565" y="14286"/>
                  </a:lnTo>
                  <a:lnTo>
                    <a:pt x="13711" y="14308"/>
                  </a:lnTo>
                  <a:lnTo>
                    <a:pt x="13845" y="14322"/>
                  </a:lnTo>
                  <a:lnTo>
                    <a:pt x="14002" y="14329"/>
                  </a:lnTo>
                  <a:lnTo>
                    <a:pt x="18729" y="14329"/>
                  </a:lnTo>
                  <a:lnTo>
                    <a:pt x="18729" y="15279"/>
                  </a:lnTo>
                  <a:lnTo>
                    <a:pt x="18717" y="15414"/>
                  </a:lnTo>
                  <a:lnTo>
                    <a:pt x="18684" y="15543"/>
                  </a:lnTo>
                  <a:lnTo>
                    <a:pt x="18628" y="15664"/>
                  </a:lnTo>
                  <a:lnTo>
                    <a:pt x="18561" y="15785"/>
                  </a:lnTo>
                  <a:lnTo>
                    <a:pt x="18482" y="15900"/>
                  </a:lnTo>
                  <a:lnTo>
                    <a:pt x="18381" y="16007"/>
                  </a:lnTo>
                  <a:lnTo>
                    <a:pt x="18258" y="16107"/>
                  </a:lnTo>
                  <a:lnTo>
                    <a:pt x="18124" y="16199"/>
                  </a:lnTo>
                  <a:lnTo>
                    <a:pt x="17989" y="16278"/>
                  </a:lnTo>
                  <a:lnTo>
                    <a:pt x="17833" y="16357"/>
                  </a:lnTo>
                  <a:lnTo>
                    <a:pt x="17665" y="16421"/>
                  </a:lnTo>
                  <a:lnTo>
                    <a:pt x="17485" y="16478"/>
                  </a:lnTo>
                  <a:lnTo>
                    <a:pt x="17295" y="16521"/>
                  </a:lnTo>
                  <a:lnTo>
                    <a:pt x="17105" y="16549"/>
                  </a:lnTo>
                  <a:lnTo>
                    <a:pt x="16903" y="16571"/>
                  </a:lnTo>
                  <a:lnTo>
                    <a:pt x="16690" y="16578"/>
                  </a:lnTo>
                  <a:lnTo>
                    <a:pt x="7248" y="16578"/>
                  </a:lnTo>
                  <a:lnTo>
                    <a:pt x="7046" y="16571"/>
                  </a:lnTo>
                  <a:lnTo>
                    <a:pt x="6844" y="16549"/>
                  </a:lnTo>
                  <a:lnTo>
                    <a:pt x="6643" y="16521"/>
                  </a:lnTo>
                  <a:lnTo>
                    <a:pt x="6464" y="16478"/>
                  </a:lnTo>
                  <a:lnTo>
                    <a:pt x="6284" y="16421"/>
                  </a:lnTo>
                  <a:lnTo>
                    <a:pt x="6116" y="16357"/>
                  </a:lnTo>
                  <a:lnTo>
                    <a:pt x="5959" y="16278"/>
                  </a:lnTo>
                  <a:lnTo>
                    <a:pt x="5814" y="16199"/>
                  </a:lnTo>
                  <a:lnTo>
                    <a:pt x="5679" y="16107"/>
                  </a:lnTo>
                  <a:lnTo>
                    <a:pt x="5567" y="16007"/>
                  </a:lnTo>
                  <a:lnTo>
                    <a:pt x="5467" y="15900"/>
                  </a:lnTo>
                  <a:lnTo>
                    <a:pt x="5377" y="15785"/>
                  </a:lnTo>
                  <a:lnTo>
                    <a:pt x="5310" y="15664"/>
                  </a:lnTo>
                  <a:lnTo>
                    <a:pt x="5265" y="15543"/>
                  </a:lnTo>
                  <a:lnTo>
                    <a:pt x="5231" y="15414"/>
                  </a:lnTo>
                  <a:lnTo>
                    <a:pt x="5220" y="15279"/>
                  </a:lnTo>
                  <a:lnTo>
                    <a:pt x="5220" y="15014"/>
                  </a:lnTo>
                  <a:lnTo>
                    <a:pt x="5433" y="14993"/>
                  </a:lnTo>
                  <a:lnTo>
                    <a:pt x="5657" y="14972"/>
                  </a:lnTo>
                  <a:lnTo>
                    <a:pt x="5859" y="14936"/>
                  </a:lnTo>
                  <a:lnTo>
                    <a:pt x="6071" y="14900"/>
                  </a:lnTo>
                  <a:lnTo>
                    <a:pt x="6273" y="14857"/>
                  </a:lnTo>
                  <a:lnTo>
                    <a:pt x="6475" y="14807"/>
                  </a:lnTo>
                  <a:lnTo>
                    <a:pt x="6665" y="14757"/>
                  </a:lnTo>
                  <a:lnTo>
                    <a:pt x="6856" y="14693"/>
                  </a:lnTo>
                  <a:lnTo>
                    <a:pt x="7046" y="14629"/>
                  </a:lnTo>
                  <a:lnTo>
                    <a:pt x="7225" y="14557"/>
                  </a:lnTo>
                  <a:lnTo>
                    <a:pt x="7393" y="14486"/>
                  </a:lnTo>
                  <a:lnTo>
                    <a:pt x="7561" y="14400"/>
                  </a:lnTo>
                  <a:lnTo>
                    <a:pt x="7729" y="14322"/>
                  </a:lnTo>
                  <a:lnTo>
                    <a:pt x="7886" y="14229"/>
                  </a:lnTo>
                  <a:lnTo>
                    <a:pt x="8032" y="14136"/>
                  </a:lnTo>
                  <a:lnTo>
                    <a:pt x="8177" y="14036"/>
                  </a:lnTo>
                  <a:lnTo>
                    <a:pt x="8312" y="13936"/>
                  </a:lnTo>
                  <a:lnTo>
                    <a:pt x="8446" y="13836"/>
                  </a:lnTo>
                  <a:lnTo>
                    <a:pt x="8569" y="13722"/>
                  </a:lnTo>
                  <a:lnTo>
                    <a:pt x="8681" y="13608"/>
                  </a:lnTo>
                  <a:lnTo>
                    <a:pt x="8793" y="13494"/>
                  </a:lnTo>
                  <a:lnTo>
                    <a:pt x="8883" y="13379"/>
                  </a:lnTo>
                  <a:lnTo>
                    <a:pt x="8973" y="13251"/>
                  </a:lnTo>
                  <a:lnTo>
                    <a:pt x="9062" y="13130"/>
                  </a:lnTo>
                  <a:lnTo>
                    <a:pt x="9129" y="13001"/>
                  </a:lnTo>
                  <a:lnTo>
                    <a:pt x="9197" y="12873"/>
                  </a:lnTo>
                  <a:lnTo>
                    <a:pt x="9253" y="12737"/>
                  </a:lnTo>
                  <a:lnTo>
                    <a:pt x="9297" y="12601"/>
                  </a:lnTo>
                  <a:lnTo>
                    <a:pt x="9331" y="12466"/>
                  </a:lnTo>
                  <a:lnTo>
                    <a:pt x="9365" y="12323"/>
                  </a:lnTo>
                  <a:lnTo>
                    <a:pt x="9376" y="12180"/>
                  </a:lnTo>
                  <a:lnTo>
                    <a:pt x="9376" y="12037"/>
                  </a:lnTo>
                  <a:lnTo>
                    <a:pt x="9376" y="11895"/>
                  </a:lnTo>
                  <a:lnTo>
                    <a:pt x="9365" y="11752"/>
                  </a:lnTo>
                  <a:lnTo>
                    <a:pt x="9331" y="11616"/>
                  </a:lnTo>
                  <a:lnTo>
                    <a:pt x="9297" y="11480"/>
                  </a:lnTo>
                  <a:lnTo>
                    <a:pt x="9253" y="11345"/>
                  </a:lnTo>
                  <a:lnTo>
                    <a:pt x="9197" y="11209"/>
                  </a:lnTo>
                  <a:lnTo>
                    <a:pt x="9129" y="11081"/>
                  </a:lnTo>
                  <a:lnTo>
                    <a:pt x="9062" y="10952"/>
                  </a:lnTo>
                  <a:lnTo>
                    <a:pt x="8973" y="10824"/>
                  </a:lnTo>
                  <a:lnTo>
                    <a:pt x="8883" y="10702"/>
                  </a:lnTo>
                  <a:lnTo>
                    <a:pt x="8793" y="10581"/>
                  </a:lnTo>
                  <a:lnTo>
                    <a:pt x="8681" y="10467"/>
                  </a:lnTo>
                  <a:lnTo>
                    <a:pt x="8569" y="10352"/>
                  </a:lnTo>
                  <a:lnTo>
                    <a:pt x="8446" y="10245"/>
                  </a:lnTo>
                  <a:lnTo>
                    <a:pt x="8312" y="10138"/>
                  </a:lnTo>
                  <a:lnTo>
                    <a:pt x="8177" y="10038"/>
                  </a:lnTo>
                  <a:lnTo>
                    <a:pt x="8032" y="9945"/>
                  </a:lnTo>
                  <a:lnTo>
                    <a:pt x="7886" y="9853"/>
                  </a:lnTo>
                  <a:lnTo>
                    <a:pt x="7729" y="9760"/>
                  </a:lnTo>
                  <a:lnTo>
                    <a:pt x="7561" y="9674"/>
                  </a:lnTo>
                  <a:lnTo>
                    <a:pt x="7393" y="9596"/>
                  </a:lnTo>
                  <a:lnTo>
                    <a:pt x="7225" y="9524"/>
                  </a:lnTo>
                  <a:lnTo>
                    <a:pt x="7046" y="9453"/>
                  </a:lnTo>
                  <a:lnTo>
                    <a:pt x="6856" y="9389"/>
                  </a:lnTo>
                  <a:lnTo>
                    <a:pt x="6665" y="9324"/>
                  </a:lnTo>
                  <a:lnTo>
                    <a:pt x="6475" y="9274"/>
                  </a:lnTo>
                  <a:lnTo>
                    <a:pt x="6273" y="9224"/>
                  </a:lnTo>
                  <a:lnTo>
                    <a:pt x="6071" y="9182"/>
                  </a:lnTo>
                  <a:lnTo>
                    <a:pt x="5859" y="9139"/>
                  </a:lnTo>
                  <a:lnTo>
                    <a:pt x="5657" y="9110"/>
                  </a:lnTo>
                  <a:lnTo>
                    <a:pt x="5433" y="9089"/>
                  </a:lnTo>
                  <a:lnTo>
                    <a:pt x="5220" y="9067"/>
                  </a:lnTo>
                  <a:lnTo>
                    <a:pt x="5220" y="7761"/>
                  </a:lnTo>
                  <a:lnTo>
                    <a:pt x="5355" y="7761"/>
                  </a:lnTo>
                  <a:lnTo>
                    <a:pt x="5500" y="7754"/>
                  </a:lnTo>
                  <a:lnTo>
                    <a:pt x="5635" y="7739"/>
                  </a:lnTo>
                  <a:lnTo>
                    <a:pt x="5758" y="7718"/>
                  </a:lnTo>
                  <a:lnTo>
                    <a:pt x="6027" y="7675"/>
                  </a:lnTo>
                  <a:lnTo>
                    <a:pt x="6273" y="7611"/>
                  </a:lnTo>
                  <a:lnTo>
                    <a:pt x="6508" y="7540"/>
                  </a:lnTo>
                  <a:lnTo>
                    <a:pt x="6721" y="7447"/>
                  </a:lnTo>
                  <a:lnTo>
                    <a:pt x="6934" y="7347"/>
                  </a:lnTo>
                  <a:lnTo>
                    <a:pt x="7124" y="7233"/>
                  </a:lnTo>
                  <a:lnTo>
                    <a:pt x="7292" y="7104"/>
                  </a:lnTo>
                  <a:lnTo>
                    <a:pt x="7449" y="6968"/>
                  </a:lnTo>
                  <a:lnTo>
                    <a:pt x="7584" y="6826"/>
                  </a:lnTo>
                  <a:lnTo>
                    <a:pt x="7696" y="6676"/>
                  </a:lnTo>
                  <a:lnTo>
                    <a:pt x="7785" y="6519"/>
                  </a:lnTo>
                  <a:lnTo>
                    <a:pt x="7852" y="6347"/>
                  </a:lnTo>
                  <a:lnTo>
                    <a:pt x="7875" y="6262"/>
                  </a:lnTo>
                  <a:lnTo>
                    <a:pt x="7897" y="6176"/>
                  </a:lnTo>
                  <a:lnTo>
                    <a:pt x="7908" y="6090"/>
                  </a:lnTo>
                  <a:lnTo>
                    <a:pt x="7908" y="5997"/>
                  </a:lnTo>
                  <a:lnTo>
                    <a:pt x="7908" y="4905"/>
                  </a:lnTo>
                  <a:lnTo>
                    <a:pt x="7998" y="4905"/>
                  </a:lnTo>
                  <a:lnTo>
                    <a:pt x="8088" y="4898"/>
                  </a:lnTo>
                  <a:lnTo>
                    <a:pt x="8166" y="4884"/>
                  </a:lnTo>
                  <a:lnTo>
                    <a:pt x="8244" y="4862"/>
                  </a:lnTo>
                  <a:lnTo>
                    <a:pt x="8323" y="4841"/>
                  </a:lnTo>
                  <a:lnTo>
                    <a:pt x="8390" y="4812"/>
                  </a:lnTo>
                  <a:lnTo>
                    <a:pt x="8457" y="4784"/>
                  </a:lnTo>
                  <a:lnTo>
                    <a:pt x="8525" y="4748"/>
                  </a:lnTo>
                  <a:lnTo>
                    <a:pt x="8581" y="4705"/>
                  </a:lnTo>
                  <a:lnTo>
                    <a:pt x="8625" y="4662"/>
                  </a:lnTo>
                  <a:lnTo>
                    <a:pt x="8670" y="4620"/>
                  </a:lnTo>
                  <a:lnTo>
                    <a:pt x="8704" y="4570"/>
                  </a:lnTo>
                  <a:lnTo>
                    <a:pt x="8737" y="4520"/>
                  </a:lnTo>
                  <a:lnTo>
                    <a:pt x="8760" y="4470"/>
                  </a:lnTo>
                  <a:lnTo>
                    <a:pt x="8771" y="4413"/>
                  </a:lnTo>
                  <a:lnTo>
                    <a:pt x="8771" y="4355"/>
                  </a:lnTo>
                  <a:lnTo>
                    <a:pt x="8771" y="3042"/>
                  </a:lnTo>
                  <a:lnTo>
                    <a:pt x="8771" y="2992"/>
                  </a:lnTo>
                  <a:lnTo>
                    <a:pt x="8760" y="2935"/>
                  </a:lnTo>
                  <a:lnTo>
                    <a:pt x="8737" y="2878"/>
                  </a:lnTo>
                  <a:lnTo>
                    <a:pt x="8704" y="2828"/>
                  </a:lnTo>
                  <a:lnTo>
                    <a:pt x="8670" y="2785"/>
                  </a:lnTo>
                  <a:lnTo>
                    <a:pt x="8625" y="2735"/>
                  </a:lnTo>
                  <a:lnTo>
                    <a:pt x="8569" y="2692"/>
                  </a:lnTo>
                  <a:lnTo>
                    <a:pt x="8513" y="2656"/>
                  </a:lnTo>
                  <a:lnTo>
                    <a:pt x="8457" y="2621"/>
                  </a:lnTo>
                  <a:lnTo>
                    <a:pt x="8390" y="2585"/>
                  </a:lnTo>
                  <a:lnTo>
                    <a:pt x="8323" y="2556"/>
                  </a:lnTo>
                  <a:lnTo>
                    <a:pt x="8244" y="2535"/>
                  </a:lnTo>
                  <a:lnTo>
                    <a:pt x="8166" y="2521"/>
                  </a:lnTo>
                  <a:lnTo>
                    <a:pt x="8076" y="2506"/>
                  </a:lnTo>
                  <a:lnTo>
                    <a:pt x="7998" y="2492"/>
                  </a:lnTo>
                  <a:lnTo>
                    <a:pt x="7091" y="2492"/>
                  </a:lnTo>
                  <a:lnTo>
                    <a:pt x="7091" y="336"/>
                  </a:lnTo>
                  <a:lnTo>
                    <a:pt x="7080" y="265"/>
                  </a:lnTo>
                  <a:lnTo>
                    <a:pt x="7046" y="208"/>
                  </a:lnTo>
                  <a:lnTo>
                    <a:pt x="7001" y="150"/>
                  </a:lnTo>
                  <a:lnTo>
                    <a:pt x="6934" y="100"/>
                  </a:lnTo>
                  <a:lnTo>
                    <a:pt x="6856" y="58"/>
                  </a:lnTo>
                  <a:lnTo>
                    <a:pt x="6766" y="22"/>
                  </a:lnTo>
                  <a:lnTo>
                    <a:pt x="6665" y="8"/>
                  </a:lnTo>
                  <a:lnTo>
                    <a:pt x="6553" y="0"/>
                  </a:lnTo>
                  <a:lnTo>
                    <a:pt x="6452" y="8"/>
                  </a:lnTo>
                  <a:lnTo>
                    <a:pt x="6352" y="22"/>
                  </a:lnTo>
                  <a:lnTo>
                    <a:pt x="6262" y="58"/>
                  </a:lnTo>
                  <a:lnTo>
                    <a:pt x="6184" y="100"/>
                  </a:lnTo>
                  <a:lnTo>
                    <a:pt x="6116" y="150"/>
                  </a:lnTo>
                  <a:lnTo>
                    <a:pt x="6071" y="208"/>
                  </a:lnTo>
                  <a:lnTo>
                    <a:pt x="6038" y="265"/>
                  </a:lnTo>
                  <a:lnTo>
                    <a:pt x="6027" y="336"/>
                  </a:lnTo>
                  <a:lnTo>
                    <a:pt x="6027" y="2492"/>
                  </a:lnTo>
                  <a:lnTo>
                    <a:pt x="3350" y="2492"/>
                  </a:lnTo>
                  <a:lnTo>
                    <a:pt x="3350" y="336"/>
                  </a:lnTo>
                  <a:lnTo>
                    <a:pt x="3338" y="265"/>
                  </a:lnTo>
                  <a:lnTo>
                    <a:pt x="3316" y="208"/>
                  </a:lnTo>
                  <a:lnTo>
                    <a:pt x="3260" y="150"/>
                  </a:lnTo>
                  <a:lnTo>
                    <a:pt x="3193" y="100"/>
                  </a:lnTo>
                  <a:lnTo>
                    <a:pt x="3114" y="58"/>
                  </a:lnTo>
                  <a:lnTo>
                    <a:pt x="3025" y="22"/>
                  </a:lnTo>
                  <a:lnTo>
                    <a:pt x="2935" y="8"/>
                  </a:lnTo>
                  <a:lnTo>
                    <a:pt x="282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88"/>
            <p:cNvSpPr/>
            <p:nvPr/>
          </p:nvSpPr>
          <p:spPr>
            <a:xfrm flipH="1">
              <a:off x="2648482" y="3336875"/>
              <a:ext cx="45481" cy="86400"/>
            </a:xfrm>
            <a:custGeom>
              <a:rect b="b" l="l" r="r" t="t"/>
              <a:pathLst>
                <a:path extrusionOk="0" h="3456" w="2801">
                  <a:moveTo>
                    <a:pt x="1154" y="1"/>
                  </a:moveTo>
                  <a:lnTo>
                    <a:pt x="1054" y="15"/>
                  </a:lnTo>
                  <a:lnTo>
                    <a:pt x="953" y="36"/>
                  </a:lnTo>
                  <a:lnTo>
                    <a:pt x="863" y="72"/>
                  </a:lnTo>
                  <a:lnTo>
                    <a:pt x="785" y="122"/>
                  </a:lnTo>
                  <a:lnTo>
                    <a:pt x="729" y="172"/>
                  </a:lnTo>
                  <a:lnTo>
                    <a:pt x="684" y="236"/>
                  </a:lnTo>
                  <a:lnTo>
                    <a:pt x="661" y="293"/>
                  </a:lnTo>
                  <a:lnTo>
                    <a:pt x="661" y="358"/>
                  </a:lnTo>
                  <a:lnTo>
                    <a:pt x="673" y="429"/>
                  </a:lnTo>
                  <a:lnTo>
                    <a:pt x="718" y="493"/>
                  </a:lnTo>
                  <a:lnTo>
                    <a:pt x="1412" y="1393"/>
                  </a:lnTo>
                  <a:lnTo>
                    <a:pt x="460" y="1393"/>
                  </a:lnTo>
                  <a:lnTo>
                    <a:pt x="393" y="1407"/>
                  </a:lnTo>
                  <a:lnTo>
                    <a:pt x="337" y="1414"/>
                  </a:lnTo>
                  <a:lnTo>
                    <a:pt x="281" y="1436"/>
                  </a:lnTo>
                  <a:lnTo>
                    <a:pt x="225" y="1457"/>
                  </a:lnTo>
                  <a:lnTo>
                    <a:pt x="180" y="1478"/>
                  </a:lnTo>
                  <a:lnTo>
                    <a:pt x="135" y="1507"/>
                  </a:lnTo>
                  <a:lnTo>
                    <a:pt x="101" y="1536"/>
                  </a:lnTo>
                  <a:lnTo>
                    <a:pt x="68" y="1571"/>
                  </a:lnTo>
                  <a:lnTo>
                    <a:pt x="34" y="1607"/>
                  </a:lnTo>
                  <a:lnTo>
                    <a:pt x="23" y="1643"/>
                  </a:lnTo>
                  <a:lnTo>
                    <a:pt x="1" y="1678"/>
                  </a:lnTo>
                  <a:lnTo>
                    <a:pt x="1" y="1721"/>
                  </a:lnTo>
                  <a:lnTo>
                    <a:pt x="1" y="1757"/>
                  </a:lnTo>
                  <a:lnTo>
                    <a:pt x="12" y="1800"/>
                  </a:lnTo>
                  <a:lnTo>
                    <a:pt x="23" y="1843"/>
                  </a:lnTo>
                  <a:lnTo>
                    <a:pt x="57" y="1878"/>
                  </a:lnTo>
                  <a:lnTo>
                    <a:pt x="1132" y="3270"/>
                  </a:lnTo>
                  <a:lnTo>
                    <a:pt x="1177" y="3313"/>
                  </a:lnTo>
                  <a:lnTo>
                    <a:pt x="1222" y="3349"/>
                  </a:lnTo>
                  <a:lnTo>
                    <a:pt x="1278" y="3385"/>
                  </a:lnTo>
                  <a:lnTo>
                    <a:pt x="1334" y="3413"/>
                  </a:lnTo>
                  <a:lnTo>
                    <a:pt x="1401" y="3435"/>
                  </a:lnTo>
                  <a:lnTo>
                    <a:pt x="1468" y="3449"/>
                  </a:lnTo>
                  <a:lnTo>
                    <a:pt x="1535" y="3456"/>
                  </a:lnTo>
                  <a:lnTo>
                    <a:pt x="1670" y="3456"/>
                  </a:lnTo>
                  <a:lnTo>
                    <a:pt x="1726" y="3449"/>
                  </a:lnTo>
                  <a:lnTo>
                    <a:pt x="1782" y="3442"/>
                  </a:lnTo>
                  <a:lnTo>
                    <a:pt x="1849" y="3427"/>
                  </a:lnTo>
                  <a:lnTo>
                    <a:pt x="1938" y="3385"/>
                  </a:lnTo>
                  <a:lnTo>
                    <a:pt x="2006" y="3342"/>
                  </a:lnTo>
                  <a:lnTo>
                    <a:pt x="2073" y="3292"/>
                  </a:lnTo>
                  <a:lnTo>
                    <a:pt x="2106" y="3228"/>
                  </a:lnTo>
                  <a:lnTo>
                    <a:pt x="2129" y="3163"/>
                  </a:lnTo>
                  <a:lnTo>
                    <a:pt x="2140" y="3099"/>
                  </a:lnTo>
                  <a:lnTo>
                    <a:pt x="2118" y="3035"/>
                  </a:lnTo>
                  <a:lnTo>
                    <a:pt x="2084" y="2971"/>
                  </a:lnTo>
                  <a:lnTo>
                    <a:pt x="1378" y="2071"/>
                  </a:lnTo>
                  <a:lnTo>
                    <a:pt x="2274" y="2071"/>
                  </a:lnTo>
                  <a:lnTo>
                    <a:pt x="2342" y="2064"/>
                  </a:lnTo>
                  <a:lnTo>
                    <a:pt x="2409" y="2057"/>
                  </a:lnTo>
                  <a:lnTo>
                    <a:pt x="2476" y="2042"/>
                  </a:lnTo>
                  <a:lnTo>
                    <a:pt x="2532" y="2021"/>
                  </a:lnTo>
                  <a:lnTo>
                    <a:pt x="2588" y="2000"/>
                  </a:lnTo>
                  <a:lnTo>
                    <a:pt x="2633" y="1971"/>
                  </a:lnTo>
                  <a:lnTo>
                    <a:pt x="2678" y="1942"/>
                  </a:lnTo>
                  <a:lnTo>
                    <a:pt x="2711" y="1907"/>
                  </a:lnTo>
                  <a:lnTo>
                    <a:pt x="2745" y="1871"/>
                  </a:lnTo>
                  <a:lnTo>
                    <a:pt x="2767" y="1828"/>
                  </a:lnTo>
                  <a:lnTo>
                    <a:pt x="2790" y="1793"/>
                  </a:lnTo>
                  <a:lnTo>
                    <a:pt x="2801" y="1750"/>
                  </a:lnTo>
                  <a:lnTo>
                    <a:pt x="2801" y="1707"/>
                  </a:lnTo>
                  <a:lnTo>
                    <a:pt x="2790" y="1664"/>
                  </a:lnTo>
                  <a:lnTo>
                    <a:pt x="2767" y="1621"/>
                  </a:lnTo>
                  <a:lnTo>
                    <a:pt x="2745" y="1578"/>
                  </a:lnTo>
                  <a:lnTo>
                    <a:pt x="1658" y="193"/>
                  </a:lnTo>
                  <a:lnTo>
                    <a:pt x="1602" y="129"/>
                  </a:lnTo>
                  <a:lnTo>
                    <a:pt x="1535" y="86"/>
                  </a:lnTo>
                  <a:lnTo>
                    <a:pt x="1446" y="43"/>
                  </a:lnTo>
                  <a:lnTo>
                    <a:pt x="1356" y="22"/>
                  </a:lnTo>
                  <a:lnTo>
                    <a:pt x="1255" y="8"/>
                  </a:lnTo>
                  <a:lnTo>
                    <a:pt x="11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88"/>
            <p:cNvSpPr/>
            <p:nvPr/>
          </p:nvSpPr>
          <p:spPr>
            <a:xfrm flipH="1">
              <a:off x="2362020" y="3151800"/>
              <a:ext cx="145699" cy="250075"/>
            </a:xfrm>
            <a:custGeom>
              <a:rect b="b" l="l" r="r" t="t"/>
              <a:pathLst>
                <a:path extrusionOk="0" h="10003" w="8973">
                  <a:moveTo>
                    <a:pt x="7920" y="678"/>
                  </a:moveTo>
                  <a:lnTo>
                    <a:pt x="7920" y="2492"/>
                  </a:lnTo>
                  <a:lnTo>
                    <a:pt x="1065" y="2492"/>
                  </a:lnTo>
                  <a:lnTo>
                    <a:pt x="1065" y="678"/>
                  </a:lnTo>
                  <a:close/>
                  <a:moveTo>
                    <a:pt x="7920" y="3163"/>
                  </a:moveTo>
                  <a:lnTo>
                    <a:pt x="7920" y="4862"/>
                  </a:lnTo>
                  <a:lnTo>
                    <a:pt x="1065" y="4862"/>
                  </a:lnTo>
                  <a:lnTo>
                    <a:pt x="1065" y="3163"/>
                  </a:lnTo>
                  <a:close/>
                  <a:moveTo>
                    <a:pt x="7920" y="5540"/>
                  </a:moveTo>
                  <a:lnTo>
                    <a:pt x="7920" y="7039"/>
                  </a:lnTo>
                  <a:lnTo>
                    <a:pt x="1065" y="7039"/>
                  </a:lnTo>
                  <a:lnTo>
                    <a:pt x="1065" y="5540"/>
                  </a:lnTo>
                  <a:close/>
                  <a:moveTo>
                    <a:pt x="7920" y="7711"/>
                  </a:moveTo>
                  <a:lnTo>
                    <a:pt x="7920" y="9331"/>
                  </a:lnTo>
                  <a:lnTo>
                    <a:pt x="1065" y="9331"/>
                  </a:lnTo>
                  <a:lnTo>
                    <a:pt x="1065" y="7711"/>
                  </a:lnTo>
                  <a:close/>
                  <a:moveTo>
                    <a:pt x="527" y="0"/>
                  </a:moveTo>
                  <a:lnTo>
                    <a:pt x="426" y="7"/>
                  </a:lnTo>
                  <a:lnTo>
                    <a:pt x="325" y="29"/>
                  </a:lnTo>
                  <a:lnTo>
                    <a:pt x="236" y="57"/>
                  </a:lnTo>
                  <a:lnTo>
                    <a:pt x="157" y="100"/>
                  </a:lnTo>
                  <a:lnTo>
                    <a:pt x="90" y="150"/>
                  </a:lnTo>
                  <a:lnTo>
                    <a:pt x="45" y="207"/>
                  </a:lnTo>
                  <a:lnTo>
                    <a:pt x="12" y="271"/>
                  </a:lnTo>
                  <a:lnTo>
                    <a:pt x="1" y="336"/>
                  </a:lnTo>
                  <a:lnTo>
                    <a:pt x="1" y="9667"/>
                  </a:lnTo>
                  <a:lnTo>
                    <a:pt x="12" y="9738"/>
                  </a:lnTo>
                  <a:lnTo>
                    <a:pt x="45" y="9795"/>
                  </a:lnTo>
                  <a:lnTo>
                    <a:pt x="90" y="9852"/>
                  </a:lnTo>
                  <a:lnTo>
                    <a:pt x="157" y="9902"/>
                  </a:lnTo>
                  <a:lnTo>
                    <a:pt x="236" y="9945"/>
                  </a:lnTo>
                  <a:lnTo>
                    <a:pt x="325" y="9981"/>
                  </a:lnTo>
                  <a:lnTo>
                    <a:pt x="426" y="9995"/>
                  </a:lnTo>
                  <a:lnTo>
                    <a:pt x="527" y="10002"/>
                  </a:lnTo>
                  <a:lnTo>
                    <a:pt x="8446" y="10002"/>
                  </a:lnTo>
                  <a:lnTo>
                    <a:pt x="8558" y="9995"/>
                  </a:lnTo>
                  <a:lnTo>
                    <a:pt x="8648" y="9981"/>
                  </a:lnTo>
                  <a:lnTo>
                    <a:pt x="8737" y="9945"/>
                  </a:lnTo>
                  <a:lnTo>
                    <a:pt x="8816" y="9902"/>
                  </a:lnTo>
                  <a:lnTo>
                    <a:pt x="8883" y="9852"/>
                  </a:lnTo>
                  <a:lnTo>
                    <a:pt x="8939" y="9795"/>
                  </a:lnTo>
                  <a:lnTo>
                    <a:pt x="8961" y="9738"/>
                  </a:lnTo>
                  <a:lnTo>
                    <a:pt x="8973" y="9667"/>
                  </a:lnTo>
                  <a:lnTo>
                    <a:pt x="8973" y="336"/>
                  </a:lnTo>
                  <a:lnTo>
                    <a:pt x="8961" y="271"/>
                  </a:lnTo>
                  <a:lnTo>
                    <a:pt x="8939" y="207"/>
                  </a:lnTo>
                  <a:lnTo>
                    <a:pt x="8883" y="150"/>
                  </a:lnTo>
                  <a:lnTo>
                    <a:pt x="8816" y="100"/>
                  </a:lnTo>
                  <a:lnTo>
                    <a:pt x="8737" y="57"/>
                  </a:lnTo>
                  <a:lnTo>
                    <a:pt x="8648" y="29"/>
                  </a:lnTo>
                  <a:lnTo>
                    <a:pt x="8558" y="7"/>
                  </a:lnTo>
                  <a:lnTo>
                    <a:pt x="844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88"/>
            <p:cNvSpPr/>
            <p:nvPr/>
          </p:nvSpPr>
          <p:spPr>
            <a:xfrm flipH="1">
              <a:off x="2526441" y="3268525"/>
              <a:ext cx="17293" cy="16800"/>
            </a:xfrm>
            <a:custGeom>
              <a:rect b="b" l="l" r="r" t="t"/>
              <a:pathLst>
                <a:path extrusionOk="0" h="672" w="1065">
                  <a:moveTo>
                    <a:pt x="527" y="0"/>
                  </a:moveTo>
                  <a:lnTo>
                    <a:pt x="426" y="7"/>
                  </a:lnTo>
                  <a:lnTo>
                    <a:pt x="326" y="22"/>
                  </a:lnTo>
                  <a:lnTo>
                    <a:pt x="236" y="57"/>
                  </a:lnTo>
                  <a:lnTo>
                    <a:pt x="158" y="93"/>
                  </a:lnTo>
                  <a:lnTo>
                    <a:pt x="90" y="143"/>
                  </a:lnTo>
                  <a:lnTo>
                    <a:pt x="46" y="200"/>
                  </a:lnTo>
                  <a:lnTo>
                    <a:pt x="12" y="264"/>
                  </a:lnTo>
                  <a:lnTo>
                    <a:pt x="1" y="336"/>
                  </a:lnTo>
                  <a:lnTo>
                    <a:pt x="12" y="400"/>
                  </a:lnTo>
                  <a:lnTo>
                    <a:pt x="46" y="464"/>
                  </a:lnTo>
                  <a:lnTo>
                    <a:pt x="90" y="521"/>
                  </a:lnTo>
                  <a:lnTo>
                    <a:pt x="158" y="571"/>
                  </a:lnTo>
                  <a:lnTo>
                    <a:pt x="236" y="614"/>
                  </a:lnTo>
                  <a:lnTo>
                    <a:pt x="326" y="643"/>
                  </a:lnTo>
                  <a:lnTo>
                    <a:pt x="426" y="664"/>
                  </a:lnTo>
                  <a:lnTo>
                    <a:pt x="527" y="671"/>
                  </a:lnTo>
                  <a:lnTo>
                    <a:pt x="639" y="664"/>
                  </a:lnTo>
                  <a:lnTo>
                    <a:pt x="740" y="643"/>
                  </a:lnTo>
                  <a:lnTo>
                    <a:pt x="830" y="614"/>
                  </a:lnTo>
                  <a:lnTo>
                    <a:pt x="908" y="571"/>
                  </a:lnTo>
                  <a:lnTo>
                    <a:pt x="975" y="521"/>
                  </a:lnTo>
                  <a:lnTo>
                    <a:pt x="1020" y="464"/>
                  </a:lnTo>
                  <a:lnTo>
                    <a:pt x="1054" y="400"/>
                  </a:lnTo>
                  <a:lnTo>
                    <a:pt x="1065" y="336"/>
                  </a:lnTo>
                  <a:lnTo>
                    <a:pt x="1054" y="264"/>
                  </a:lnTo>
                  <a:lnTo>
                    <a:pt x="1020" y="200"/>
                  </a:lnTo>
                  <a:lnTo>
                    <a:pt x="975" y="143"/>
                  </a:lnTo>
                  <a:lnTo>
                    <a:pt x="908" y="93"/>
                  </a:lnTo>
                  <a:lnTo>
                    <a:pt x="830" y="57"/>
                  </a:lnTo>
                  <a:lnTo>
                    <a:pt x="740" y="22"/>
                  </a:lnTo>
                  <a:lnTo>
                    <a:pt x="639" y="7"/>
                  </a:lnTo>
                  <a:lnTo>
                    <a:pt x="52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88"/>
          <p:cNvGrpSpPr/>
          <p:nvPr/>
        </p:nvGrpSpPr>
        <p:grpSpPr>
          <a:xfrm>
            <a:off x="928422" y="3525545"/>
            <a:ext cx="371578" cy="553553"/>
            <a:chOff x="3720823" y="3034875"/>
            <a:chExt cx="393954" cy="431250"/>
          </a:xfrm>
        </p:grpSpPr>
        <p:sp>
          <p:nvSpPr>
            <p:cNvPr id="1106" name="Google Shape;1106;p88"/>
            <p:cNvSpPr/>
            <p:nvPr/>
          </p:nvSpPr>
          <p:spPr>
            <a:xfrm flipH="1">
              <a:off x="3909243" y="3034875"/>
              <a:ext cx="17114" cy="36975"/>
            </a:xfrm>
            <a:custGeom>
              <a:rect b="b" l="l" r="r" t="t"/>
              <a:pathLst>
                <a:path extrusionOk="0" h="1479" w="1054">
                  <a:moveTo>
                    <a:pt x="527" y="1"/>
                  </a:moveTo>
                  <a:lnTo>
                    <a:pt x="426" y="8"/>
                  </a:lnTo>
                  <a:lnTo>
                    <a:pt x="325" y="29"/>
                  </a:lnTo>
                  <a:lnTo>
                    <a:pt x="236" y="58"/>
                  </a:lnTo>
                  <a:lnTo>
                    <a:pt x="157" y="101"/>
                  </a:lnTo>
                  <a:lnTo>
                    <a:pt x="90" y="151"/>
                  </a:lnTo>
                  <a:lnTo>
                    <a:pt x="45" y="208"/>
                  </a:lnTo>
                  <a:lnTo>
                    <a:pt x="12" y="272"/>
                  </a:lnTo>
                  <a:lnTo>
                    <a:pt x="0" y="336"/>
                  </a:lnTo>
                  <a:lnTo>
                    <a:pt x="0" y="1143"/>
                  </a:lnTo>
                  <a:lnTo>
                    <a:pt x="12" y="1207"/>
                  </a:lnTo>
                  <a:lnTo>
                    <a:pt x="45" y="1272"/>
                  </a:lnTo>
                  <a:lnTo>
                    <a:pt x="90" y="1329"/>
                  </a:lnTo>
                  <a:lnTo>
                    <a:pt x="157" y="1379"/>
                  </a:lnTo>
                  <a:lnTo>
                    <a:pt x="236" y="1422"/>
                  </a:lnTo>
                  <a:lnTo>
                    <a:pt x="325" y="1450"/>
                  </a:lnTo>
                  <a:lnTo>
                    <a:pt x="426" y="1472"/>
                  </a:lnTo>
                  <a:lnTo>
                    <a:pt x="527" y="1479"/>
                  </a:lnTo>
                  <a:lnTo>
                    <a:pt x="639" y="1472"/>
                  </a:lnTo>
                  <a:lnTo>
                    <a:pt x="740" y="1450"/>
                  </a:lnTo>
                  <a:lnTo>
                    <a:pt x="829" y="1422"/>
                  </a:lnTo>
                  <a:lnTo>
                    <a:pt x="908" y="1379"/>
                  </a:lnTo>
                  <a:lnTo>
                    <a:pt x="964" y="1329"/>
                  </a:lnTo>
                  <a:lnTo>
                    <a:pt x="1020" y="1272"/>
                  </a:lnTo>
                  <a:lnTo>
                    <a:pt x="1042" y="1207"/>
                  </a:lnTo>
                  <a:lnTo>
                    <a:pt x="1053" y="1143"/>
                  </a:lnTo>
                  <a:lnTo>
                    <a:pt x="1053" y="336"/>
                  </a:lnTo>
                  <a:lnTo>
                    <a:pt x="1042" y="272"/>
                  </a:lnTo>
                  <a:lnTo>
                    <a:pt x="1020" y="208"/>
                  </a:lnTo>
                  <a:lnTo>
                    <a:pt x="964" y="151"/>
                  </a:lnTo>
                  <a:lnTo>
                    <a:pt x="908" y="101"/>
                  </a:lnTo>
                  <a:lnTo>
                    <a:pt x="829" y="58"/>
                  </a:lnTo>
                  <a:lnTo>
                    <a:pt x="740" y="29"/>
                  </a:lnTo>
                  <a:lnTo>
                    <a:pt x="639" y="8"/>
                  </a:lnTo>
                  <a:lnTo>
                    <a:pt x="52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88"/>
            <p:cNvSpPr/>
            <p:nvPr/>
          </p:nvSpPr>
          <p:spPr>
            <a:xfrm flipH="1">
              <a:off x="4008194" y="3152150"/>
              <a:ext cx="37833" cy="16975"/>
            </a:xfrm>
            <a:custGeom>
              <a:rect b="b" l="l" r="r" t="t"/>
              <a:pathLst>
                <a:path extrusionOk="0" h="679" w="2330">
                  <a:moveTo>
                    <a:pt x="538" y="0"/>
                  </a:moveTo>
                  <a:lnTo>
                    <a:pt x="426" y="8"/>
                  </a:lnTo>
                  <a:lnTo>
                    <a:pt x="325" y="29"/>
                  </a:lnTo>
                  <a:lnTo>
                    <a:pt x="235" y="58"/>
                  </a:lnTo>
                  <a:lnTo>
                    <a:pt x="157" y="100"/>
                  </a:lnTo>
                  <a:lnTo>
                    <a:pt x="90" y="150"/>
                  </a:lnTo>
                  <a:lnTo>
                    <a:pt x="45" y="207"/>
                  </a:lnTo>
                  <a:lnTo>
                    <a:pt x="11" y="272"/>
                  </a:lnTo>
                  <a:lnTo>
                    <a:pt x="0" y="336"/>
                  </a:lnTo>
                  <a:lnTo>
                    <a:pt x="11" y="407"/>
                  </a:lnTo>
                  <a:lnTo>
                    <a:pt x="45" y="472"/>
                  </a:lnTo>
                  <a:lnTo>
                    <a:pt x="90" y="529"/>
                  </a:lnTo>
                  <a:lnTo>
                    <a:pt x="157" y="579"/>
                  </a:lnTo>
                  <a:lnTo>
                    <a:pt x="235" y="614"/>
                  </a:lnTo>
                  <a:lnTo>
                    <a:pt x="325" y="650"/>
                  </a:lnTo>
                  <a:lnTo>
                    <a:pt x="426" y="672"/>
                  </a:lnTo>
                  <a:lnTo>
                    <a:pt x="538" y="679"/>
                  </a:lnTo>
                  <a:lnTo>
                    <a:pt x="1803" y="679"/>
                  </a:lnTo>
                  <a:lnTo>
                    <a:pt x="1904" y="672"/>
                  </a:lnTo>
                  <a:lnTo>
                    <a:pt x="2005" y="650"/>
                  </a:lnTo>
                  <a:lnTo>
                    <a:pt x="2095" y="614"/>
                  </a:lnTo>
                  <a:lnTo>
                    <a:pt x="2173" y="579"/>
                  </a:lnTo>
                  <a:lnTo>
                    <a:pt x="2240" y="529"/>
                  </a:lnTo>
                  <a:lnTo>
                    <a:pt x="2285" y="472"/>
                  </a:lnTo>
                  <a:lnTo>
                    <a:pt x="2319" y="407"/>
                  </a:lnTo>
                  <a:lnTo>
                    <a:pt x="2330" y="336"/>
                  </a:lnTo>
                  <a:lnTo>
                    <a:pt x="2319" y="272"/>
                  </a:lnTo>
                  <a:lnTo>
                    <a:pt x="2285" y="207"/>
                  </a:lnTo>
                  <a:lnTo>
                    <a:pt x="2240" y="150"/>
                  </a:lnTo>
                  <a:lnTo>
                    <a:pt x="2173" y="100"/>
                  </a:lnTo>
                  <a:lnTo>
                    <a:pt x="2095" y="58"/>
                  </a:lnTo>
                  <a:lnTo>
                    <a:pt x="2005" y="29"/>
                  </a:lnTo>
                  <a:lnTo>
                    <a:pt x="1904" y="8"/>
                  </a:lnTo>
                  <a:lnTo>
                    <a:pt x="18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88"/>
            <p:cNvSpPr/>
            <p:nvPr/>
          </p:nvSpPr>
          <p:spPr>
            <a:xfrm flipH="1">
              <a:off x="3789573" y="3152150"/>
              <a:ext cx="37671" cy="16975"/>
            </a:xfrm>
            <a:custGeom>
              <a:rect b="b" l="l" r="r" t="t"/>
              <a:pathLst>
                <a:path extrusionOk="0" h="679" w="2320">
                  <a:moveTo>
                    <a:pt x="527" y="0"/>
                  </a:moveTo>
                  <a:lnTo>
                    <a:pt x="415" y="8"/>
                  </a:lnTo>
                  <a:lnTo>
                    <a:pt x="315" y="29"/>
                  </a:lnTo>
                  <a:lnTo>
                    <a:pt x="225" y="58"/>
                  </a:lnTo>
                  <a:lnTo>
                    <a:pt x="147" y="100"/>
                  </a:lnTo>
                  <a:lnTo>
                    <a:pt x="90" y="150"/>
                  </a:lnTo>
                  <a:lnTo>
                    <a:pt x="34" y="207"/>
                  </a:lnTo>
                  <a:lnTo>
                    <a:pt x="12" y="272"/>
                  </a:lnTo>
                  <a:lnTo>
                    <a:pt x="1" y="336"/>
                  </a:lnTo>
                  <a:lnTo>
                    <a:pt x="12" y="407"/>
                  </a:lnTo>
                  <a:lnTo>
                    <a:pt x="34" y="472"/>
                  </a:lnTo>
                  <a:lnTo>
                    <a:pt x="90" y="529"/>
                  </a:lnTo>
                  <a:lnTo>
                    <a:pt x="147" y="579"/>
                  </a:lnTo>
                  <a:lnTo>
                    <a:pt x="225" y="614"/>
                  </a:lnTo>
                  <a:lnTo>
                    <a:pt x="315" y="650"/>
                  </a:lnTo>
                  <a:lnTo>
                    <a:pt x="415" y="672"/>
                  </a:lnTo>
                  <a:lnTo>
                    <a:pt x="527" y="679"/>
                  </a:lnTo>
                  <a:lnTo>
                    <a:pt x="1793" y="679"/>
                  </a:lnTo>
                  <a:lnTo>
                    <a:pt x="1894" y="672"/>
                  </a:lnTo>
                  <a:lnTo>
                    <a:pt x="1995" y="650"/>
                  </a:lnTo>
                  <a:lnTo>
                    <a:pt x="2084" y="614"/>
                  </a:lnTo>
                  <a:lnTo>
                    <a:pt x="2163" y="579"/>
                  </a:lnTo>
                  <a:lnTo>
                    <a:pt x="2230" y="529"/>
                  </a:lnTo>
                  <a:lnTo>
                    <a:pt x="2275" y="472"/>
                  </a:lnTo>
                  <a:lnTo>
                    <a:pt x="2308" y="407"/>
                  </a:lnTo>
                  <a:lnTo>
                    <a:pt x="2320" y="336"/>
                  </a:lnTo>
                  <a:lnTo>
                    <a:pt x="2308" y="272"/>
                  </a:lnTo>
                  <a:lnTo>
                    <a:pt x="2275" y="207"/>
                  </a:lnTo>
                  <a:lnTo>
                    <a:pt x="2230" y="150"/>
                  </a:lnTo>
                  <a:lnTo>
                    <a:pt x="2163" y="100"/>
                  </a:lnTo>
                  <a:lnTo>
                    <a:pt x="2084" y="58"/>
                  </a:lnTo>
                  <a:lnTo>
                    <a:pt x="1995" y="29"/>
                  </a:lnTo>
                  <a:lnTo>
                    <a:pt x="1894" y="8"/>
                  </a:lnTo>
                  <a:lnTo>
                    <a:pt x="17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88"/>
            <p:cNvSpPr/>
            <p:nvPr/>
          </p:nvSpPr>
          <p:spPr>
            <a:xfrm flipH="1">
              <a:off x="3979275" y="3069150"/>
              <a:ext cx="31663" cy="31275"/>
            </a:xfrm>
            <a:custGeom>
              <a:rect b="b" l="l" r="r" t="t"/>
              <a:pathLst>
                <a:path extrusionOk="0" h="1251" w="1950">
                  <a:moveTo>
                    <a:pt x="527" y="1"/>
                  </a:moveTo>
                  <a:lnTo>
                    <a:pt x="426" y="8"/>
                  </a:lnTo>
                  <a:lnTo>
                    <a:pt x="337" y="29"/>
                  </a:lnTo>
                  <a:lnTo>
                    <a:pt x="236" y="58"/>
                  </a:lnTo>
                  <a:lnTo>
                    <a:pt x="158" y="101"/>
                  </a:lnTo>
                  <a:lnTo>
                    <a:pt x="90" y="158"/>
                  </a:lnTo>
                  <a:lnTo>
                    <a:pt x="46" y="215"/>
                  </a:lnTo>
                  <a:lnTo>
                    <a:pt x="12" y="279"/>
                  </a:lnTo>
                  <a:lnTo>
                    <a:pt x="1" y="343"/>
                  </a:lnTo>
                  <a:lnTo>
                    <a:pt x="12" y="408"/>
                  </a:lnTo>
                  <a:lnTo>
                    <a:pt x="46" y="465"/>
                  </a:lnTo>
                  <a:lnTo>
                    <a:pt x="90" y="529"/>
                  </a:lnTo>
                  <a:lnTo>
                    <a:pt x="158" y="579"/>
                  </a:lnTo>
                  <a:lnTo>
                    <a:pt x="1054" y="1150"/>
                  </a:lnTo>
                  <a:lnTo>
                    <a:pt x="1132" y="1193"/>
                  </a:lnTo>
                  <a:lnTo>
                    <a:pt x="1222" y="1221"/>
                  </a:lnTo>
                  <a:lnTo>
                    <a:pt x="1323" y="1243"/>
                  </a:lnTo>
                  <a:lnTo>
                    <a:pt x="1423" y="1250"/>
                  </a:lnTo>
                  <a:lnTo>
                    <a:pt x="1524" y="1243"/>
                  </a:lnTo>
                  <a:lnTo>
                    <a:pt x="1625" y="1221"/>
                  </a:lnTo>
                  <a:lnTo>
                    <a:pt x="1715" y="1193"/>
                  </a:lnTo>
                  <a:lnTo>
                    <a:pt x="1804" y="1150"/>
                  </a:lnTo>
                  <a:lnTo>
                    <a:pt x="1871" y="1093"/>
                  </a:lnTo>
                  <a:lnTo>
                    <a:pt x="1916" y="1036"/>
                  </a:lnTo>
                  <a:lnTo>
                    <a:pt x="1950" y="972"/>
                  </a:lnTo>
                  <a:lnTo>
                    <a:pt x="1950" y="907"/>
                  </a:lnTo>
                  <a:lnTo>
                    <a:pt x="1950" y="843"/>
                  </a:lnTo>
                  <a:lnTo>
                    <a:pt x="1916" y="786"/>
                  </a:lnTo>
                  <a:lnTo>
                    <a:pt x="1871" y="722"/>
                  </a:lnTo>
                  <a:lnTo>
                    <a:pt x="1804" y="672"/>
                  </a:lnTo>
                  <a:lnTo>
                    <a:pt x="908" y="101"/>
                  </a:lnTo>
                  <a:lnTo>
                    <a:pt x="819" y="58"/>
                  </a:lnTo>
                  <a:lnTo>
                    <a:pt x="729" y="29"/>
                  </a:lnTo>
                  <a:lnTo>
                    <a:pt x="628" y="8"/>
                  </a:lnTo>
                  <a:lnTo>
                    <a:pt x="52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88"/>
            <p:cNvSpPr/>
            <p:nvPr/>
          </p:nvSpPr>
          <p:spPr>
            <a:xfrm flipH="1">
              <a:off x="3824678" y="3069150"/>
              <a:ext cx="31663" cy="31275"/>
            </a:xfrm>
            <a:custGeom>
              <a:rect b="b" l="l" r="r" t="t"/>
              <a:pathLst>
                <a:path extrusionOk="0" h="1251" w="1950">
                  <a:moveTo>
                    <a:pt x="1423" y="1"/>
                  </a:moveTo>
                  <a:lnTo>
                    <a:pt x="1322" y="8"/>
                  </a:lnTo>
                  <a:lnTo>
                    <a:pt x="1222" y="29"/>
                  </a:lnTo>
                  <a:lnTo>
                    <a:pt x="1132" y="58"/>
                  </a:lnTo>
                  <a:lnTo>
                    <a:pt x="1054" y="101"/>
                  </a:lnTo>
                  <a:lnTo>
                    <a:pt x="158" y="672"/>
                  </a:lnTo>
                  <a:lnTo>
                    <a:pt x="90" y="722"/>
                  </a:lnTo>
                  <a:lnTo>
                    <a:pt x="46" y="786"/>
                  </a:lnTo>
                  <a:lnTo>
                    <a:pt x="12" y="843"/>
                  </a:lnTo>
                  <a:lnTo>
                    <a:pt x="1" y="907"/>
                  </a:lnTo>
                  <a:lnTo>
                    <a:pt x="12" y="972"/>
                  </a:lnTo>
                  <a:lnTo>
                    <a:pt x="46" y="1036"/>
                  </a:lnTo>
                  <a:lnTo>
                    <a:pt x="90" y="1093"/>
                  </a:lnTo>
                  <a:lnTo>
                    <a:pt x="158" y="1150"/>
                  </a:lnTo>
                  <a:lnTo>
                    <a:pt x="236" y="1193"/>
                  </a:lnTo>
                  <a:lnTo>
                    <a:pt x="337" y="1221"/>
                  </a:lnTo>
                  <a:lnTo>
                    <a:pt x="426" y="1243"/>
                  </a:lnTo>
                  <a:lnTo>
                    <a:pt x="527" y="1250"/>
                  </a:lnTo>
                  <a:lnTo>
                    <a:pt x="628" y="1243"/>
                  </a:lnTo>
                  <a:lnTo>
                    <a:pt x="729" y="1221"/>
                  </a:lnTo>
                  <a:lnTo>
                    <a:pt x="818" y="1193"/>
                  </a:lnTo>
                  <a:lnTo>
                    <a:pt x="908" y="1150"/>
                  </a:lnTo>
                  <a:lnTo>
                    <a:pt x="1804" y="579"/>
                  </a:lnTo>
                  <a:lnTo>
                    <a:pt x="1871" y="529"/>
                  </a:lnTo>
                  <a:lnTo>
                    <a:pt x="1916" y="465"/>
                  </a:lnTo>
                  <a:lnTo>
                    <a:pt x="1950" y="408"/>
                  </a:lnTo>
                  <a:lnTo>
                    <a:pt x="1950" y="343"/>
                  </a:lnTo>
                  <a:lnTo>
                    <a:pt x="1950" y="279"/>
                  </a:lnTo>
                  <a:lnTo>
                    <a:pt x="1916" y="215"/>
                  </a:lnTo>
                  <a:lnTo>
                    <a:pt x="1871" y="158"/>
                  </a:lnTo>
                  <a:lnTo>
                    <a:pt x="1804" y="101"/>
                  </a:lnTo>
                  <a:lnTo>
                    <a:pt x="1714" y="58"/>
                  </a:lnTo>
                  <a:lnTo>
                    <a:pt x="1625" y="29"/>
                  </a:lnTo>
                  <a:lnTo>
                    <a:pt x="1524" y="8"/>
                  </a:lnTo>
                  <a:lnTo>
                    <a:pt x="142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8"/>
            <p:cNvSpPr/>
            <p:nvPr/>
          </p:nvSpPr>
          <p:spPr>
            <a:xfrm flipH="1">
              <a:off x="3720823" y="3093975"/>
              <a:ext cx="393954" cy="372150"/>
            </a:xfrm>
            <a:custGeom>
              <a:rect b="b" l="l" r="r" t="t"/>
              <a:pathLst>
                <a:path extrusionOk="0" h="14886" w="24262">
                  <a:moveTo>
                    <a:pt x="12131" y="671"/>
                  </a:moveTo>
                  <a:lnTo>
                    <a:pt x="12299" y="678"/>
                  </a:lnTo>
                  <a:lnTo>
                    <a:pt x="12456" y="685"/>
                  </a:lnTo>
                  <a:lnTo>
                    <a:pt x="12612" y="700"/>
                  </a:lnTo>
                  <a:lnTo>
                    <a:pt x="12758" y="714"/>
                  </a:lnTo>
                  <a:lnTo>
                    <a:pt x="12915" y="735"/>
                  </a:lnTo>
                  <a:lnTo>
                    <a:pt x="13060" y="764"/>
                  </a:lnTo>
                  <a:lnTo>
                    <a:pt x="13206" y="793"/>
                  </a:lnTo>
                  <a:lnTo>
                    <a:pt x="13352" y="828"/>
                  </a:lnTo>
                  <a:lnTo>
                    <a:pt x="13486" y="871"/>
                  </a:lnTo>
                  <a:lnTo>
                    <a:pt x="13621" y="914"/>
                  </a:lnTo>
                  <a:lnTo>
                    <a:pt x="13755" y="964"/>
                  </a:lnTo>
                  <a:lnTo>
                    <a:pt x="13878" y="1014"/>
                  </a:lnTo>
                  <a:lnTo>
                    <a:pt x="14001" y="1071"/>
                  </a:lnTo>
                  <a:lnTo>
                    <a:pt x="14125" y="1128"/>
                  </a:lnTo>
                  <a:lnTo>
                    <a:pt x="14237" y="1192"/>
                  </a:lnTo>
                  <a:lnTo>
                    <a:pt x="14349" y="1257"/>
                  </a:lnTo>
                  <a:lnTo>
                    <a:pt x="14449" y="1328"/>
                  </a:lnTo>
                  <a:lnTo>
                    <a:pt x="14550" y="1399"/>
                  </a:lnTo>
                  <a:lnTo>
                    <a:pt x="14640" y="1478"/>
                  </a:lnTo>
                  <a:lnTo>
                    <a:pt x="14729" y="1549"/>
                  </a:lnTo>
                  <a:lnTo>
                    <a:pt x="14808" y="1635"/>
                  </a:lnTo>
                  <a:lnTo>
                    <a:pt x="14886" y="1713"/>
                  </a:lnTo>
                  <a:lnTo>
                    <a:pt x="14953" y="1799"/>
                  </a:lnTo>
                  <a:lnTo>
                    <a:pt x="15009" y="1892"/>
                  </a:lnTo>
                  <a:lnTo>
                    <a:pt x="15065" y="1978"/>
                  </a:lnTo>
                  <a:lnTo>
                    <a:pt x="15121" y="2070"/>
                  </a:lnTo>
                  <a:lnTo>
                    <a:pt x="15166" y="2170"/>
                  </a:lnTo>
                  <a:lnTo>
                    <a:pt x="15200" y="2263"/>
                  </a:lnTo>
                  <a:lnTo>
                    <a:pt x="15222" y="2363"/>
                  </a:lnTo>
                  <a:lnTo>
                    <a:pt x="15245" y="2463"/>
                  </a:lnTo>
                  <a:lnTo>
                    <a:pt x="15256" y="2563"/>
                  </a:lnTo>
                  <a:lnTo>
                    <a:pt x="15256" y="2663"/>
                  </a:lnTo>
                  <a:lnTo>
                    <a:pt x="15245" y="2820"/>
                  </a:lnTo>
                  <a:lnTo>
                    <a:pt x="15222" y="2977"/>
                  </a:lnTo>
                  <a:lnTo>
                    <a:pt x="15177" y="3127"/>
                  </a:lnTo>
                  <a:lnTo>
                    <a:pt x="15110" y="3277"/>
                  </a:lnTo>
                  <a:lnTo>
                    <a:pt x="15021" y="3427"/>
                  </a:lnTo>
                  <a:lnTo>
                    <a:pt x="14920" y="3563"/>
                  </a:lnTo>
                  <a:lnTo>
                    <a:pt x="14808" y="3705"/>
                  </a:lnTo>
                  <a:lnTo>
                    <a:pt x="14662" y="3834"/>
                  </a:lnTo>
                  <a:lnTo>
                    <a:pt x="9599" y="3834"/>
                  </a:lnTo>
                  <a:lnTo>
                    <a:pt x="9465" y="3705"/>
                  </a:lnTo>
                  <a:lnTo>
                    <a:pt x="9342" y="3570"/>
                  </a:lnTo>
                  <a:lnTo>
                    <a:pt x="9241" y="3427"/>
                  </a:lnTo>
                  <a:lnTo>
                    <a:pt x="9162" y="3277"/>
                  </a:lnTo>
                  <a:lnTo>
                    <a:pt x="9095" y="3127"/>
                  </a:lnTo>
                  <a:lnTo>
                    <a:pt x="9039" y="2977"/>
                  </a:lnTo>
                  <a:lnTo>
                    <a:pt x="9017" y="2820"/>
                  </a:lnTo>
                  <a:lnTo>
                    <a:pt x="9006" y="2663"/>
                  </a:lnTo>
                  <a:lnTo>
                    <a:pt x="9006" y="2563"/>
                  </a:lnTo>
                  <a:lnTo>
                    <a:pt x="9017" y="2463"/>
                  </a:lnTo>
                  <a:lnTo>
                    <a:pt x="9039" y="2363"/>
                  </a:lnTo>
                  <a:lnTo>
                    <a:pt x="9073" y="2263"/>
                  </a:lnTo>
                  <a:lnTo>
                    <a:pt x="9106" y="2170"/>
                  </a:lnTo>
                  <a:lnTo>
                    <a:pt x="9151" y="2070"/>
                  </a:lnTo>
                  <a:lnTo>
                    <a:pt x="9196" y="1978"/>
                  </a:lnTo>
                  <a:lnTo>
                    <a:pt x="9252" y="1892"/>
                  </a:lnTo>
                  <a:lnTo>
                    <a:pt x="9319" y="1799"/>
                  </a:lnTo>
                  <a:lnTo>
                    <a:pt x="9387" y="1713"/>
                  </a:lnTo>
                  <a:lnTo>
                    <a:pt x="9454" y="1635"/>
                  </a:lnTo>
                  <a:lnTo>
                    <a:pt x="9543" y="1549"/>
                  </a:lnTo>
                  <a:lnTo>
                    <a:pt x="9633" y="1478"/>
                  </a:lnTo>
                  <a:lnTo>
                    <a:pt x="9723" y="1399"/>
                  </a:lnTo>
                  <a:lnTo>
                    <a:pt x="9823" y="1328"/>
                  </a:lnTo>
                  <a:lnTo>
                    <a:pt x="9924" y="1257"/>
                  </a:lnTo>
                  <a:lnTo>
                    <a:pt x="10036" y="1192"/>
                  </a:lnTo>
                  <a:lnTo>
                    <a:pt x="10148" y="1128"/>
                  </a:lnTo>
                  <a:lnTo>
                    <a:pt x="10260" y="1071"/>
                  </a:lnTo>
                  <a:lnTo>
                    <a:pt x="10383" y="1014"/>
                  </a:lnTo>
                  <a:lnTo>
                    <a:pt x="10518" y="964"/>
                  </a:lnTo>
                  <a:lnTo>
                    <a:pt x="10641" y="914"/>
                  </a:lnTo>
                  <a:lnTo>
                    <a:pt x="10775" y="871"/>
                  </a:lnTo>
                  <a:lnTo>
                    <a:pt x="10921" y="828"/>
                  </a:lnTo>
                  <a:lnTo>
                    <a:pt x="11055" y="793"/>
                  </a:lnTo>
                  <a:lnTo>
                    <a:pt x="11201" y="764"/>
                  </a:lnTo>
                  <a:lnTo>
                    <a:pt x="11358" y="735"/>
                  </a:lnTo>
                  <a:lnTo>
                    <a:pt x="11504" y="714"/>
                  </a:lnTo>
                  <a:lnTo>
                    <a:pt x="11660" y="700"/>
                  </a:lnTo>
                  <a:lnTo>
                    <a:pt x="11817" y="685"/>
                  </a:lnTo>
                  <a:lnTo>
                    <a:pt x="11974" y="678"/>
                  </a:lnTo>
                  <a:lnTo>
                    <a:pt x="12131" y="671"/>
                  </a:lnTo>
                  <a:close/>
                  <a:moveTo>
                    <a:pt x="6877" y="4505"/>
                  </a:moveTo>
                  <a:lnTo>
                    <a:pt x="6631" y="5640"/>
                  </a:lnTo>
                  <a:lnTo>
                    <a:pt x="2184" y="5640"/>
                  </a:lnTo>
                  <a:lnTo>
                    <a:pt x="2498" y="4505"/>
                  </a:lnTo>
                  <a:close/>
                  <a:moveTo>
                    <a:pt x="11604" y="4505"/>
                  </a:moveTo>
                  <a:lnTo>
                    <a:pt x="11604" y="5640"/>
                  </a:lnTo>
                  <a:lnTo>
                    <a:pt x="7695" y="5640"/>
                  </a:lnTo>
                  <a:lnTo>
                    <a:pt x="7942" y="4505"/>
                  </a:lnTo>
                  <a:close/>
                  <a:moveTo>
                    <a:pt x="16320" y="4505"/>
                  </a:moveTo>
                  <a:lnTo>
                    <a:pt x="16566" y="5640"/>
                  </a:lnTo>
                  <a:lnTo>
                    <a:pt x="12657" y="5640"/>
                  </a:lnTo>
                  <a:lnTo>
                    <a:pt x="12657" y="4505"/>
                  </a:lnTo>
                  <a:close/>
                  <a:moveTo>
                    <a:pt x="21764" y="4505"/>
                  </a:moveTo>
                  <a:lnTo>
                    <a:pt x="22088" y="5640"/>
                  </a:lnTo>
                  <a:lnTo>
                    <a:pt x="17630" y="5640"/>
                  </a:lnTo>
                  <a:lnTo>
                    <a:pt x="17384" y="4505"/>
                  </a:lnTo>
                  <a:close/>
                  <a:moveTo>
                    <a:pt x="6485" y="6318"/>
                  </a:moveTo>
                  <a:lnTo>
                    <a:pt x="6239" y="7453"/>
                  </a:lnTo>
                  <a:lnTo>
                    <a:pt x="1669" y="7453"/>
                  </a:lnTo>
                  <a:lnTo>
                    <a:pt x="1994" y="6318"/>
                  </a:lnTo>
                  <a:close/>
                  <a:moveTo>
                    <a:pt x="11604" y="6318"/>
                  </a:moveTo>
                  <a:lnTo>
                    <a:pt x="11604" y="7453"/>
                  </a:lnTo>
                  <a:lnTo>
                    <a:pt x="7303" y="7453"/>
                  </a:lnTo>
                  <a:lnTo>
                    <a:pt x="7550" y="6318"/>
                  </a:lnTo>
                  <a:close/>
                  <a:moveTo>
                    <a:pt x="16712" y="6318"/>
                  </a:moveTo>
                  <a:lnTo>
                    <a:pt x="16958" y="7453"/>
                  </a:lnTo>
                  <a:lnTo>
                    <a:pt x="12657" y="7453"/>
                  </a:lnTo>
                  <a:lnTo>
                    <a:pt x="12657" y="6318"/>
                  </a:lnTo>
                  <a:close/>
                  <a:moveTo>
                    <a:pt x="22279" y="6318"/>
                  </a:moveTo>
                  <a:lnTo>
                    <a:pt x="22593" y="7453"/>
                  </a:lnTo>
                  <a:lnTo>
                    <a:pt x="18023" y="7453"/>
                  </a:lnTo>
                  <a:lnTo>
                    <a:pt x="17776" y="6318"/>
                  </a:lnTo>
                  <a:close/>
                  <a:moveTo>
                    <a:pt x="6093" y="8125"/>
                  </a:moveTo>
                  <a:lnTo>
                    <a:pt x="5847" y="9260"/>
                  </a:lnTo>
                  <a:lnTo>
                    <a:pt x="1165" y="9260"/>
                  </a:lnTo>
                  <a:lnTo>
                    <a:pt x="1479" y="8125"/>
                  </a:lnTo>
                  <a:close/>
                  <a:moveTo>
                    <a:pt x="11604" y="8125"/>
                  </a:moveTo>
                  <a:lnTo>
                    <a:pt x="11604" y="9260"/>
                  </a:lnTo>
                  <a:lnTo>
                    <a:pt x="6911" y="9260"/>
                  </a:lnTo>
                  <a:lnTo>
                    <a:pt x="7157" y="8125"/>
                  </a:lnTo>
                  <a:close/>
                  <a:moveTo>
                    <a:pt x="17104" y="8125"/>
                  </a:moveTo>
                  <a:lnTo>
                    <a:pt x="17350" y="9260"/>
                  </a:lnTo>
                  <a:lnTo>
                    <a:pt x="12657" y="9260"/>
                  </a:lnTo>
                  <a:lnTo>
                    <a:pt x="12657" y="8125"/>
                  </a:lnTo>
                  <a:close/>
                  <a:moveTo>
                    <a:pt x="22783" y="8125"/>
                  </a:moveTo>
                  <a:lnTo>
                    <a:pt x="23108" y="9260"/>
                  </a:lnTo>
                  <a:lnTo>
                    <a:pt x="18415" y="9260"/>
                  </a:lnTo>
                  <a:lnTo>
                    <a:pt x="18168" y="8125"/>
                  </a:lnTo>
                  <a:close/>
                  <a:moveTo>
                    <a:pt x="12859" y="11373"/>
                  </a:moveTo>
                  <a:lnTo>
                    <a:pt x="12859" y="12751"/>
                  </a:lnTo>
                  <a:lnTo>
                    <a:pt x="11414" y="12751"/>
                  </a:lnTo>
                  <a:lnTo>
                    <a:pt x="11414" y="11373"/>
                  </a:lnTo>
                  <a:close/>
                  <a:moveTo>
                    <a:pt x="15054" y="13422"/>
                  </a:moveTo>
                  <a:lnTo>
                    <a:pt x="15177" y="13429"/>
                  </a:lnTo>
                  <a:lnTo>
                    <a:pt x="15301" y="13450"/>
                  </a:lnTo>
                  <a:lnTo>
                    <a:pt x="15401" y="13486"/>
                  </a:lnTo>
                  <a:lnTo>
                    <a:pt x="15491" y="13536"/>
                  </a:lnTo>
                  <a:lnTo>
                    <a:pt x="15569" y="13593"/>
                  </a:lnTo>
                  <a:lnTo>
                    <a:pt x="15625" y="13665"/>
                  </a:lnTo>
                  <a:lnTo>
                    <a:pt x="15670" y="13736"/>
                  </a:lnTo>
                  <a:lnTo>
                    <a:pt x="15681" y="13815"/>
                  </a:lnTo>
                  <a:lnTo>
                    <a:pt x="15681" y="14214"/>
                  </a:lnTo>
                  <a:lnTo>
                    <a:pt x="8591" y="14214"/>
                  </a:lnTo>
                  <a:lnTo>
                    <a:pt x="8591" y="13815"/>
                  </a:lnTo>
                  <a:lnTo>
                    <a:pt x="8602" y="13736"/>
                  </a:lnTo>
                  <a:lnTo>
                    <a:pt x="8636" y="13665"/>
                  </a:lnTo>
                  <a:lnTo>
                    <a:pt x="8692" y="13593"/>
                  </a:lnTo>
                  <a:lnTo>
                    <a:pt x="8770" y="13536"/>
                  </a:lnTo>
                  <a:lnTo>
                    <a:pt x="8860" y="13486"/>
                  </a:lnTo>
                  <a:lnTo>
                    <a:pt x="8972" y="13450"/>
                  </a:lnTo>
                  <a:lnTo>
                    <a:pt x="9084" y="13429"/>
                  </a:lnTo>
                  <a:lnTo>
                    <a:pt x="9207" y="13422"/>
                  </a:lnTo>
                  <a:close/>
                  <a:moveTo>
                    <a:pt x="11918" y="0"/>
                  </a:moveTo>
                  <a:lnTo>
                    <a:pt x="11705" y="14"/>
                  </a:lnTo>
                  <a:lnTo>
                    <a:pt x="11492" y="29"/>
                  </a:lnTo>
                  <a:lnTo>
                    <a:pt x="11291" y="57"/>
                  </a:lnTo>
                  <a:lnTo>
                    <a:pt x="11089" y="86"/>
                  </a:lnTo>
                  <a:lnTo>
                    <a:pt x="10887" y="121"/>
                  </a:lnTo>
                  <a:lnTo>
                    <a:pt x="10697" y="164"/>
                  </a:lnTo>
                  <a:lnTo>
                    <a:pt x="10507" y="207"/>
                  </a:lnTo>
                  <a:lnTo>
                    <a:pt x="10316" y="264"/>
                  </a:lnTo>
                  <a:lnTo>
                    <a:pt x="10137" y="321"/>
                  </a:lnTo>
                  <a:lnTo>
                    <a:pt x="9969" y="386"/>
                  </a:lnTo>
                  <a:lnTo>
                    <a:pt x="9790" y="457"/>
                  </a:lnTo>
                  <a:lnTo>
                    <a:pt x="9633" y="528"/>
                  </a:lnTo>
                  <a:lnTo>
                    <a:pt x="9476" y="607"/>
                  </a:lnTo>
                  <a:lnTo>
                    <a:pt x="9319" y="693"/>
                  </a:lnTo>
                  <a:lnTo>
                    <a:pt x="9174" y="778"/>
                  </a:lnTo>
                  <a:lnTo>
                    <a:pt x="9039" y="871"/>
                  </a:lnTo>
                  <a:lnTo>
                    <a:pt x="8905" y="971"/>
                  </a:lnTo>
                  <a:lnTo>
                    <a:pt x="8782" y="1071"/>
                  </a:lnTo>
                  <a:lnTo>
                    <a:pt x="8670" y="1178"/>
                  </a:lnTo>
                  <a:lnTo>
                    <a:pt x="8558" y="1285"/>
                  </a:lnTo>
                  <a:lnTo>
                    <a:pt x="8457" y="1392"/>
                  </a:lnTo>
                  <a:lnTo>
                    <a:pt x="8367" y="1514"/>
                  </a:lnTo>
                  <a:lnTo>
                    <a:pt x="8278" y="1628"/>
                  </a:lnTo>
                  <a:lnTo>
                    <a:pt x="8199" y="1749"/>
                  </a:lnTo>
                  <a:lnTo>
                    <a:pt x="8132" y="1871"/>
                  </a:lnTo>
                  <a:lnTo>
                    <a:pt x="8076" y="1999"/>
                  </a:lnTo>
                  <a:lnTo>
                    <a:pt x="8031" y="2128"/>
                  </a:lnTo>
                  <a:lnTo>
                    <a:pt x="7998" y="2263"/>
                  </a:lnTo>
                  <a:lnTo>
                    <a:pt x="7975" y="2392"/>
                  </a:lnTo>
                  <a:lnTo>
                    <a:pt x="7953" y="2527"/>
                  </a:lnTo>
                  <a:lnTo>
                    <a:pt x="7953" y="2663"/>
                  </a:lnTo>
                  <a:lnTo>
                    <a:pt x="7953" y="2820"/>
                  </a:lnTo>
                  <a:lnTo>
                    <a:pt x="7975" y="2970"/>
                  </a:lnTo>
                  <a:lnTo>
                    <a:pt x="8009" y="3120"/>
                  </a:lnTo>
                  <a:lnTo>
                    <a:pt x="8054" y="3263"/>
                  </a:lnTo>
                  <a:lnTo>
                    <a:pt x="8121" y="3413"/>
                  </a:lnTo>
                  <a:lnTo>
                    <a:pt x="8188" y="3555"/>
                  </a:lnTo>
                  <a:lnTo>
                    <a:pt x="8278" y="3698"/>
                  </a:lnTo>
                  <a:lnTo>
                    <a:pt x="8367" y="3834"/>
                  </a:lnTo>
                  <a:lnTo>
                    <a:pt x="1971" y="3834"/>
                  </a:lnTo>
                  <a:lnTo>
                    <a:pt x="1882" y="3855"/>
                  </a:lnTo>
                  <a:lnTo>
                    <a:pt x="1792" y="3877"/>
                  </a:lnTo>
                  <a:lnTo>
                    <a:pt x="1725" y="3912"/>
                  </a:lnTo>
                  <a:lnTo>
                    <a:pt x="1658" y="3948"/>
                  </a:lnTo>
                  <a:lnTo>
                    <a:pt x="1602" y="3998"/>
                  </a:lnTo>
                  <a:lnTo>
                    <a:pt x="1568" y="4048"/>
                  </a:lnTo>
                  <a:lnTo>
                    <a:pt x="1546" y="4112"/>
                  </a:lnTo>
                  <a:lnTo>
                    <a:pt x="1031" y="5904"/>
                  </a:lnTo>
                  <a:lnTo>
                    <a:pt x="1031" y="5919"/>
                  </a:lnTo>
                  <a:lnTo>
                    <a:pt x="11" y="9538"/>
                  </a:lnTo>
                  <a:lnTo>
                    <a:pt x="0" y="9610"/>
                  </a:lnTo>
                  <a:lnTo>
                    <a:pt x="22" y="9688"/>
                  </a:lnTo>
                  <a:lnTo>
                    <a:pt x="56" y="9752"/>
                  </a:lnTo>
                  <a:lnTo>
                    <a:pt x="123" y="9817"/>
                  </a:lnTo>
                  <a:lnTo>
                    <a:pt x="202" y="9867"/>
                  </a:lnTo>
                  <a:lnTo>
                    <a:pt x="302" y="9902"/>
                  </a:lnTo>
                  <a:lnTo>
                    <a:pt x="414" y="9931"/>
                  </a:lnTo>
                  <a:lnTo>
                    <a:pt x="526" y="9938"/>
                  </a:lnTo>
                  <a:lnTo>
                    <a:pt x="1378" y="9938"/>
                  </a:lnTo>
                  <a:lnTo>
                    <a:pt x="1378" y="10316"/>
                  </a:lnTo>
                  <a:lnTo>
                    <a:pt x="1378" y="10423"/>
                  </a:lnTo>
                  <a:lnTo>
                    <a:pt x="1411" y="10530"/>
                  </a:lnTo>
                  <a:lnTo>
                    <a:pt x="1445" y="10630"/>
                  </a:lnTo>
                  <a:lnTo>
                    <a:pt x="1501" y="10730"/>
                  </a:lnTo>
                  <a:lnTo>
                    <a:pt x="1579" y="10816"/>
                  </a:lnTo>
                  <a:lnTo>
                    <a:pt x="1658" y="10909"/>
                  </a:lnTo>
                  <a:lnTo>
                    <a:pt x="1747" y="10987"/>
                  </a:lnTo>
                  <a:lnTo>
                    <a:pt x="1859" y="11059"/>
                  </a:lnTo>
                  <a:lnTo>
                    <a:pt x="1983" y="11130"/>
                  </a:lnTo>
                  <a:lnTo>
                    <a:pt x="2106" y="11187"/>
                  </a:lnTo>
                  <a:lnTo>
                    <a:pt x="2240" y="11244"/>
                  </a:lnTo>
                  <a:lnTo>
                    <a:pt x="2386" y="11287"/>
                  </a:lnTo>
                  <a:lnTo>
                    <a:pt x="2543" y="11323"/>
                  </a:lnTo>
                  <a:lnTo>
                    <a:pt x="2699" y="11351"/>
                  </a:lnTo>
                  <a:lnTo>
                    <a:pt x="2856" y="11366"/>
                  </a:lnTo>
                  <a:lnTo>
                    <a:pt x="3024" y="11373"/>
                  </a:lnTo>
                  <a:lnTo>
                    <a:pt x="10350" y="11373"/>
                  </a:lnTo>
                  <a:lnTo>
                    <a:pt x="10350" y="12751"/>
                  </a:lnTo>
                  <a:lnTo>
                    <a:pt x="9039" y="12751"/>
                  </a:lnTo>
                  <a:lnTo>
                    <a:pt x="8871" y="12772"/>
                  </a:lnTo>
                  <a:lnTo>
                    <a:pt x="8714" y="12794"/>
                  </a:lnTo>
                  <a:lnTo>
                    <a:pt x="8558" y="12829"/>
                  </a:lnTo>
                  <a:lnTo>
                    <a:pt x="8412" y="12879"/>
                  </a:lnTo>
                  <a:lnTo>
                    <a:pt x="8266" y="12929"/>
                  </a:lnTo>
                  <a:lnTo>
                    <a:pt x="8143" y="12994"/>
                  </a:lnTo>
                  <a:lnTo>
                    <a:pt x="8020" y="13065"/>
                  </a:lnTo>
                  <a:lnTo>
                    <a:pt x="7919" y="13136"/>
                  </a:lnTo>
                  <a:lnTo>
                    <a:pt x="7818" y="13222"/>
                  </a:lnTo>
                  <a:lnTo>
                    <a:pt x="7729" y="13308"/>
                  </a:lnTo>
                  <a:lnTo>
                    <a:pt x="7662" y="13400"/>
                  </a:lnTo>
                  <a:lnTo>
                    <a:pt x="7606" y="13500"/>
                  </a:lnTo>
                  <a:lnTo>
                    <a:pt x="7561" y="13600"/>
                  </a:lnTo>
                  <a:lnTo>
                    <a:pt x="7538" y="13707"/>
                  </a:lnTo>
                  <a:lnTo>
                    <a:pt x="7527" y="13815"/>
                  </a:lnTo>
                  <a:lnTo>
                    <a:pt x="7527" y="14214"/>
                  </a:lnTo>
                  <a:lnTo>
                    <a:pt x="5231" y="14214"/>
                  </a:lnTo>
                  <a:lnTo>
                    <a:pt x="5130" y="14221"/>
                  </a:lnTo>
                  <a:lnTo>
                    <a:pt x="5029" y="14243"/>
                  </a:lnTo>
                  <a:lnTo>
                    <a:pt x="4940" y="14271"/>
                  </a:lnTo>
                  <a:lnTo>
                    <a:pt x="4861" y="14314"/>
                  </a:lnTo>
                  <a:lnTo>
                    <a:pt x="4794" y="14364"/>
                  </a:lnTo>
                  <a:lnTo>
                    <a:pt x="4749" y="14421"/>
                  </a:lnTo>
                  <a:lnTo>
                    <a:pt x="4716" y="14486"/>
                  </a:lnTo>
                  <a:lnTo>
                    <a:pt x="4704" y="14550"/>
                  </a:lnTo>
                  <a:lnTo>
                    <a:pt x="4716" y="14621"/>
                  </a:lnTo>
                  <a:lnTo>
                    <a:pt x="4749" y="14686"/>
                  </a:lnTo>
                  <a:lnTo>
                    <a:pt x="4794" y="14743"/>
                  </a:lnTo>
                  <a:lnTo>
                    <a:pt x="4861" y="14793"/>
                  </a:lnTo>
                  <a:lnTo>
                    <a:pt x="4940" y="14828"/>
                  </a:lnTo>
                  <a:lnTo>
                    <a:pt x="5029" y="14864"/>
                  </a:lnTo>
                  <a:lnTo>
                    <a:pt x="5130" y="14878"/>
                  </a:lnTo>
                  <a:lnTo>
                    <a:pt x="5231" y="14885"/>
                  </a:lnTo>
                  <a:lnTo>
                    <a:pt x="19031" y="14885"/>
                  </a:lnTo>
                  <a:lnTo>
                    <a:pt x="19131" y="14878"/>
                  </a:lnTo>
                  <a:lnTo>
                    <a:pt x="19232" y="14864"/>
                  </a:lnTo>
                  <a:lnTo>
                    <a:pt x="19322" y="14828"/>
                  </a:lnTo>
                  <a:lnTo>
                    <a:pt x="19400" y="14793"/>
                  </a:lnTo>
                  <a:lnTo>
                    <a:pt x="19467" y="14743"/>
                  </a:lnTo>
                  <a:lnTo>
                    <a:pt x="19512" y="14686"/>
                  </a:lnTo>
                  <a:lnTo>
                    <a:pt x="19546" y="14621"/>
                  </a:lnTo>
                  <a:lnTo>
                    <a:pt x="19557" y="14550"/>
                  </a:lnTo>
                  <a:lnTo>
                    <a:pt x="19546" y="14486"/>
                  </a:lnTo>
                  <a:lnTo>
                    <a:pt x="19512" y="14421"/>
                  </a:lnTo>
                  <a:lnTo>
                    <a:pt x="19467" y="14364"/>
                  </a:lnTo>
                  <a:lnTo>
                    <a:pt x="19400" y="14314"/>
                  </a:lnTo>
                  <a:lnTo>
                    <a:pt x="19322" y="14271"/>
                  </a:lnTo>
                  <a:lnTo>
                    <a:pt x="19232" y="14243"/>
                  </a:lnTo>
                  <a:lnTo>
                    <a:pt x="19131" y="14221"/>
                  </a:lnTo>
                  <a:lnTo>
                    <a:pt x="19031" y="14214"/>
                  </a:lnTo>
                  <a:lnTo>
                    <a:pt x="16734" y="14214"/>
                  </a:lnTo>
                  <a:lnTo>
                    <a:pt x="16734" y="13815"/>
                  </a:lnTo>
                  <a:lnTo>
                    <a:pt x="16723" y="13707"/>
                  </a:lnTo>
                  <a:lnTo>
                    <a:pt x="16701" y="13600"/>
                  </a:lnTo>
                  <a:lnTo>
                    <a:pt x="16656" y="13500"/>
                  </a:lnTo>
                  <a:lnTo>
                    <a:pt x="16600" y="13400"/>
                  </a:lnTo>
                  <a:lnTo>
                    <a:pt x="16533" y="13308"/>
                  </a:lnTo>
                  <a:lnTo>
                    <a:pt x="16443" y="13222"/>
                  </a:lnTo>
                  <a:lnTo>
                    <a:pt x="16354" y="13136"/>
                  </a:lnTo>
                  <a:lnTo>
                    <a:pt x="16242" y="13065"/>
                  </a:lnTo>
                  <a:lnTo>
                    <a:pt x="16118" y="12994"/>
                  </a:lnTo>
                  <a:lnTo>
                    <a:pt x="15995" y="12929"/>
                  </a:lnTo>
                  <a:lnTo>
                    <a:pt x="15861" y="12879"/>
                  </a:lnTo>
                  <a:lnTo>
                    <a:pt x="15715" y="12829"/>
                  </a:lnTo>
                  <a:lnTo>
                    <a:pt x="15558" y="12794"/>
                  </a:lnTo>
                  <a:lnTo>
                    <a:pt x="15390" y="12772"/>
                  </a:lnTo>
                  <a:lnTo>
                    <a:pt x="15233" y="12751"/>
                  </a:lnTo>
                  <a:lnTo>
                    <a:pt x="13912" y="12751"/>
                  </a:lnTo>
                  <a:lnTo>
                    <a:pt x="13912" y="11373"/>
                  </a:lnTo>
                  <a:lnTo>
                    <a:pt x="14942" y="11373"/>
                  </a:lnTo>
                  <a:lnTo>
                    <a:pt x="15043" y="11366"/>
                  </a:lnTo>
                  <a:lnTo>
                    <a:pt x="15144" y="11344"/>
                  </a:lnTo>
                  <a:lnTo>
                    <a:pt x="15233" y="11316"/>
                  </a:lnTo>
                  <a:lnTo>
                    <a:pt x="15312" y="11273"/>
                  </a:lnTo>
                  <a:lnTo>
                    <a:pt x="15379" y="11223"/>
                  </a:lnTo>
                  <a:lnTo>
                    <a:pt x="15424" y="11166"/>
                  </a:lnTo>
                  <a:lnTo>
                    <a:pt x="15457" y="11102"/>
                  </a:lnTo>
                  <a:lnTo>
                    <a:pt x="15469" y="11037"/>
                  </a:lnTo>
                  <a:lnTo>
                    <a:pt x="15457" y="10966"/>
                  </a:lnTo>
                  <a:lnTo>
                    <a:pt x="15424" y="10902"/>
                  </a:lnTo>
                  <a:lnTo>
                    <a:pt x="15379" y="10845"/>
                  </a:lnTo>
                  <a:lnTo>
                    <a:pt x="15312" y="10795"/>
                  </a:lnTo>
                  <a:lnTo>
                    <a:pt x="15233" y="10752"/>
                  </a:lnTo>
                  <a:lnTo>
                    <a:pt x="15144" y="10723"/>
                  </a:lnTo>
                  <a:lnTo>
                    <a:pt x="15043" y="10702"/>
                  </a:lnTo>
                  <a:lnTo>
                    <a:pt x="14942" y="10695"/>
                  </a:lnTo>
                  <a:lnTo>
                    <a:pt x="3024" y="10695"/>
                  </a:lnTo>
                  <a:lnTo>
                    <a:pt x="2912" y="10688"/>
                  </a:lnTo>
                  <a:lnTo>
                    <a:pt x="2800" y="10666"/>
                  </a:lnTo>
                  <a:lnTo>
                    <a:pt x="2699" y="10630"/>
                  </a:lnTo>
                  <a:lnTo>
                    <a:pt x="2610" y="10588"/>
                  </a:lnTo>
                  <a:lnTo>
                    <a:pt x="2531" y="10530"/>
                  </a:lnTo>
                  <a:lnTo>
                    <a:pt x="2475" y="10466"/>
                  </a:lnTo>
                  <a:lnTo>
                    <a:pt x="2442" y="10395"/>
                  </a:lnTo>
                  <a:lnTo>
                    <a:pt x="2431" y="10316"/>
                  </a:lnTo>
                  <a:lnTo>
                    <a:pt x="2431" y="9938"/>
                  </a:lnTo>
                  <a:lnTo>
                    <a:pt x="21831" y="9938"/>
                  </a:lnTo>
                  <a:lnTo>
                    <a:pt x="21831" y="10316"/>
                  </a:lnTo>
                  <a:lnTo>
                    <a:pt x="21820" y="10395"/>
                  </a:lnTo>
                  <a:lnTo>
                    <a:pt x="21786" y="10466"/>
                  </a:lnTo>
                  <a:lnTo>
                    <a:pt x="21730" y="10530"/>
                  </a:lnTo>
                  <a:lnTo>
                    <a:pt x="21663" y="10588"/>
                  </a:lnTo>
                  <a:lnTo>
                    <a:pt x="21573" y="10630"/>
                  </a:lnTo>
                  <a:lnTo>
                    <a:pt x="21472" y="10666"/>
                  </a:lnTo>
                  <a:lnTo>
                    <a:pt x="21360" y="10688"/>
                  </a:lnTo>
                  <a:lnTo>
                    <a:pt x="21237" y="10695"/>
                  </a:lnTo>
                  <a:lnTo>
                    <a:pt x="19691" y="10695"/>
                  </a:lnTo>
                  <a:lnTo>
                    <a:pt x="19579" y="10702"/>
                  </a:lnTo>
                  <a:lnTo>
                    <a:pt x="19479" y="10723"/>
                  </a:lnTo>
                  <a:lnTo>
                    <a:pt x="19389" y="10752"/>
                  </a:lnTo>
                  <a:lnTo>
                    <a:pt x="19311" y="10795"/>
                  </a:lnTo>
                  <a:lnTo>
                    <a:pt x="19243" y="10845"/>
                  </a:lnTo>
                  <a:lnTo>
                    <a:pt x="19199" y="10902"/>
                  </a:lnTo>
                  <a:lnTo>
                    <a:pt x="19165" y="10966"/>
                  </a:lnTo>
                  <a:lnTo>
                    <a:pt x="19154" y="11037"/>
                  </a:lnTo>
                  <a:lnTo>
                    <a:pt x="19165" y="11102"/>
                  </a:lnTo>
                  <a:lnTo>
                    <a:pt x="19199" y="11166"/>
                  </a:lnTo>
                  <a:lnTo>
                    <a:pt x="19243" y="11223"/>
                  </a:lnTo>
                  <a:lnTo>
                    <a:pt x="19311" y="11273"/>
                  </a:lnTo>
                  <a:lnTo>
                    <a:pt x="19389" y="11316"/>
                  </a:lnTo>
                  <a:lnTo>
                    <a:pt x="19479" y="11344"/>
                  </a:lnTo>
                  <a:lnTo>
                    <a:pt x="19579" y="11366"/>
                  </a:lnTo>
                  <a:lnTo>
                    <a:pt x="19691" y="11373"/>
                  </a:lnTo>
                  <a:lnTo>
                    <a:pt x="21237" y="11373"/>
                  </a:lnTo>
                  <a:lnTo>
                    <a:pt x="21405" y="11366"/>
                  </a:lnTo>
                  <a:lnTo>
                    <a:pt x="21573" y="11351"/>
                  </a:lnTo>
                  <a:lnTo>
                    <a:pt x="21730" y="11323"/>
                  </a:lnTo>
                  <a:lnTo>
                    <a:pt x="21876" y="11287"/>
                  </a:lnTo>
                  <a:lnTo>
                    <a:pt x="22021" y="11244"/>
                  </a:lnTo>
                  <a:lnTo>
                    <a:pt x="22156" y="11194"/>
                  </a:lnTo>
                  <a:lnTo>
                    <a:pt x="22290" y="11130"/>
                  </a:lnTo>
                  <a:lnTo>
                    <a:pt x="22402" y="11059"/>
                  </a:lnTo>
                  <a:lnTo>
                    <a:pt x="22514" y="10987"/>
                  </a:lnTo>
                  <a:lnTo>
                    <a:pt x="22604" y="10909"/>
                  </a:lnTo>
                  <a:lnTo>
                    <a:pt x="22693" y="10816"/>
                  </a:lnTo>
                  <a:lnTo>
                    <a:pt x="22761" y="10730"/>
                  </a:lnTo>
                  <a:lnTo>
                    <a:pt x="22817" y="10630"/>
                  </a:lnTo>
                  <a:lnTo>
                    <a:pt x="22861" y="10530"/>
                  </a:lnTo>
                  <a:lnTo>
                    <a:pt x="22884" y="10423"/>
                  </a:lnTo>
                  <a:lnTo>
                    <a:pt x="22895" y="10316"/>
                  </a:lnTo>
                  <a:lnTo>
                    <a:pt x="22895" y="9938"/>
                  </a:lnTo>
                  <a:lnTo>
                    <a:pt x="23735" y="9938"/>
                  </a:lnTo>
                  <a:lnTo>
                    <a:pt x="23847" y="9931"/>
                  </a:lnTo>
                  <a:lnTo>
                    <a:pt x="23959" y="9902"/>
                  </a:lnTo>
                  <a:lnTo>
                    <a:pt x="24060" y="9867"/>
                  </a:lnTo>
                  <a:lnTo>
                    <a:pt x="24138" y="9817"/>
                  </a:lnTo>
                  <a:lnTo>
                    <a:pt x="24205" y="9752"/>
                  </a:lnTo>
                  <a:lnTo>
                    <a:pt x="24250" y="9688"/>
                  </a:lnTo>
                  <a:lnTo>
                    <a:pt x="24262" y="9610"/>
                  </a:lnTo>
                  <a:lnTo>
                    <a:pt x="24262" y="9538"/>
                  </a:lnTo>
                  <a:lnTo>
                    <a:pt x="23746" y="7732"/>
                  </a:lnTo>
                  <a:lnTo>
                    <a:pt x="23746" y="7718"/>
                  </a:lnTo>
                  <a:lnTo>
                    <a:pt x="22727" y="4112"/>
                  </a:lnTo>
                  <a:lnTo>
                    <a:pt x="22705" y="4048"/>
                  </a:lnTo>
                  <a:lnTo>
                    <a:pt x="22660" y="3998"/>
                  </a:lnTo>
                  <a:lnTo>
                    <a:pt x="22615" y="3948"/>
                  </a:lnTo>
                  <a:lnTo>
                    <a:pt x="22548" y="3912"/>
                  </a:lnTo>
                  <a:lnTo>
                    <a:pt x="22469" y="3877"/>
                  </a:lnTo>
                  <a:lnTo>
                    <a:pt x="22391" y="3855"/>
                  </a:lnTo>
                  <a:lnTo>
                    <a:pt x="22301" y="3834"/>
                  </a:lnTo>
                  <a:lnTo>
                    <a:pt x="15894" y="3834"/>
                  </a:lnTo>
                  <a:lnTo>
                    <a:pt x="15995" y="3691"/>
                  </a:lnTo>
                  <a:lnTo>
                    <a:pt x="16074" y="3555"/>
                  </a:lnTo>
                  <a:lnTo>
                    <a:pt x="16152" y="3413"/>
                  </a:lnTo>
                  <a:lnTo>
                    <a:pt x="16208" y="3263"/>
                  </a:lnTo>
                  <a:lnTo>
                    <a:pt x="16253" y="3120"/>
                  </a:lnTo>
                  <a:lnTo>
                    <a:pt x="16286" y="2970"/>
                  </a:lnTo>
                  <a:lnTo>
                    <a:pt x="16309" y="2820"/>
                  </a:lnTo>
                  <a:lnTo>
                    <a:pt x="16320" y="2663"/>
                  </a:lnTo>
                  <a:lnTo>
                    <a:pt x="16309" y="2527"/>
                  </a:lnTo>
                  <a:lnTo>
                    <a:pt x="16298" y="2392"/>
                  </a:lnTo>
                  <a:lnTo>
                    <a:pt x="16264" y="2263"/>
                  </a:lnTo>
                  <a:lnTo>
                    <a:pt x="16230" y="2128"/>
                  </a:lnTo>
                  <a:lnTo>
                    <a:pt x="16186" y="1999"/>
                  </a:lnTo>
                  <a:lnTo>
                    <a:pt x="16130" y="1871"/>
                  </a:lnTo>
                  <a:lnTo>
                    <a:pt x="16062" y="1749"/>
                  </a:lnTo>
                  <a:lnTo>
                    <a:pt x="15984" y="1628"/>
                  </a:lnTo>
                  <a:lnTo>
                    <a:pt x="15906" y="1514"/>
                  </a:lnTo>
                  <a:lnTo>
                    <a:pt x="15816" y="1392"/>
                  </a:lnTo>
                  <a:lnTo>
                    <a:pt x="15715" y="1285"/>
                  </a:lnTo>
                  <a:lnTo>
                    <a:pt x="15603" y="1178"/>
                  </a:lnTo>
                  <a:lnTo>
                    <a:pt x="15480" y="1071"/>
                  </a:lnTo>
                  <a:lnTo>
                    <a:pt x="15357" y="971"/>
                  </a:lnTo>
                  <a:lnTo>
                    <a:pt x="15233" y="871"/>
                  </a:lnTo>
                  <a:lnTo>
                    <a:pt x="15088" y="778"/>
                  </a:lnTo>
                  <a:lnTo>
                    <a:pt x="14942" y="693"/>
                  </a:lnTo>
                  <a:lnTo>
                    <a:pt x="14797" y="607"/>
                  </a:lnTo>
                  <a:lnTo>
                    <a:pt x="14640" y="528"/>
                  </a:lnTo>
                  <a:lnTo>
                    <a:pt x="14472" y="457"/>
                  </a:lnTo>
                  <a:lnTo>
                    <a:pt x="14304" y="386"/>
                  </a:lnTo>
                  <a:lnTo>
                    <a:pt x="14125" y="321"/>
                  </a:lnTo>
                  <a:lnTo>
                    <a:pt x="13945" y="264"/>
                  </a:lnTo>
                  <a:lnTo>
                    <a:pt x="13755" y="207"/>
                  </a:lnTo>
                  <a:lnTo>
                    <a:pt x="13576" y="164"/>
                  </a:lnTo>
                  <a:lnTo>
                    <a:pt x="13374" y="121"/>
                  </a:lnTo>
                  <a:lnTo>
                    <a:pt x="13172" y="86"/>
                  </a:lnTo>
                  <a:lnTo>
                    <a:pt x="12971" y="57"/>
                  </a:lnTo>
                  <a:lnTo>
                    <a:pt x="12769" y="29"/>
                  </a:lnTo>
                  <a:lnTo>
                    <a:pt x="12556" y="14"/>
                  </a:lnTo>
                  <a:lnTo>
                    <a:pt x="1234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88"/>
            <p:cNvSpPr/>
            <p:nvPr/>
          </p:nvSpPr>
          <p:spPr>
            <a:xfrm flipH="1">
              <a:off x="3825035" y="3361325"/>
              <a:ext cx="17293" cy="16975"/>
            </a:xfrm>
            <a:custGeom>
              <a:rect b="b" l="l" r="r" t="t"/>
              <a:pathLst>
                <a:path extrusionOk="0" h="679" w="1065">
                  <a:moveTo>
                    <a:pt x="538" y="1"/>
                  </a:moveTo>
                  <a:lnTo>
                    <a:pt x="426" y="8"/>
                  </a:lnTo>
                  <a:lnTo>
                    <a:pt x="325" y="29"/>
                  </a:lnTo>
                  <a:lnTo>
                    <a:pt x="235" y="58"/>
                  </a:lnTo>
                  <a:lnTo>
                    <a:pt x="157" y="101"/>
                  </a:lnTo>
                  <a:lnTo>
                    <a:pt x="90" y="151"/>
                  </a:lnTo>
                  <a:lnTo>
                    <a:pt x="45" y="208"/>
                  </a:lnTo>
                  <a:lnTo>
                    <a:pt x="11" y="272"/>
                  </a:lnTo>
                  <a:lnTo>
                    <a:pt x="0" y="343"/>
                  </a:lnTo>
                  <a:lnTo>
                    <a:pt x="11" y="408"/>
                  </a:lnTo>
                  <a:lnTo>
                    <a:pt x="45" y="472"/>
                  </a:lnTo>
                  <a:lnTo>
                    <a:pt x="90" y="529"/>
                  </a:lnTo>
                  <a:lnTo>
                    <a:pt x="157" y="579"/>
                  </a:lnTo>
                  <a:lnTo>
                    <a:pt x="235" y="622"/>
                  </a:lnTo>
                  <a:lnTo>
                    <a:pt x="325" y="650"/>
                  </a:lnTo>
                  <a:lnTo>
                    <a:pt x="426" y="672"/>
                  </a:lnTo>
                  <a:lnTo>
                    <a:pt x="527" y="679"/>
                  </a:lnTo>
                  <a:lnTo>
                    <a:pt x="538" y="679"/>
                  </a:lnTo>
                  <a:lnTo>
                    <a:pt x="639" y="672"/>
                  </a:lnTo>
                  <a:lnTo>
                    <a:pt x="739" y="650"/>
                  </a:lnTo>
                  <a:lnTo>
                    <a:pt x="829" y="622"/>
                  </a:lnTo>
                  <a:lnTo>
                    <a:pt x="907" y="579"/>
                  </a:lnTo>
                  <a:lnTo>
                    <a:pt x="975" y="529"/>
                  </a:lnTo>
                  <a:lnTo>
                    <a:pt x="1019" y="472"/>
                  </a:lnTo>
                  <a:lnTo>
                    <a:pt x="1053" y="408"/>
                  </a:lnTo>
                  <a:lnTo>
                    <a:pt x="1064" y="343"/>
                  </a:lnTo>
                  <a:lnTo>
                    <a:pt x="1053" y="272"/>
                  </a:lnTo>
                  <a:lnTo>
                    <a:pt x="1019" y="208"/>
                  </a:lnTo>
                  <a:lnTo>
                    <a:pt x="975" y="151"/>
                  </a:lnTo>
                  <a:lnTo>
                    <a:pt x="907" y="101"/>
                  </a:lnTo>
                  <a:lnTo>
                    <a:pt x="829" y="58"/>
                  </a:lnTo>
                  <a:lnTo>
                    <a:pt x="739" y="29"/>
                  </a:lnTo>
                  <a:lnTo>
                    <a:pt x="639" y="8"/>
                  </a:lnTo>
                  <a:lnTo>
                    <a:pt x="53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88"/>
          <p:cNvGrpSpPr/>
          <p:nvPr/>
        </p:nvGrpSpPr>
        <p:grpSpPr>
          <a:xfrm>
            <a:off x="955421" y="2848227"/>
            <a:ext cx="317528" cy="515940"/>
            <a:chOff x="812279" y="3417166"/>
            <a:chExt cx="548597" cy="596669"/>
          </a:xfrm>
        </p:grpSpPr>
        <p:sp>
          <p:nvSpPr>
            <p:cNvPr id="1114" name="Google Shape;1114;p88"/>
            <p:cNvSpPr/>
            <p:nvPr/>
          </p:nvSpPr>
          <p:spPr>
            <a:xfrm>
              <a:off x="873433" y="3453870"/>
              <a:ext cx="269933" cy="226964"/>
            </a:xfrm>
            <a:custGeom>
              <a:rect b="b" l="l" r="r" t="t"/>
              <a:pathLst>
                <a:path extrusionOk="0" h="23954" w="28504">
                  <a:moveTo>
                    <a:pt x="3844" y="16205"/>
                  </a:moveTo>
                  <a:lnTo>
                    <a:pt x="3844" y="18234"/>
                  </a:lnTo>
                  <a:lnTo>
                    <a:pt x="1845" y="18234"/>
                  </a:lnTo>
                  <a:lnTo>
                    <a:pt x="1845" y="16205"/>
                  </a:lnTo>
                  <a:close/>
                  <a:moveTo>
                    <a:pt x="7687" y="16205"/>
                  </a:moveTo>
                  <a:lnTo>
                    <a:pt x="7687" y="18234"/>
                  </a:lnTo>
                  <a:lnTo>
                    <a:pt x="5689" y="18234"/>
                  </a:lnTo>
                  <a:lnTo>
                    <a:pt x="5689" y="16205"/>
                  </a:lnTo>
                  <a:close/>
                  <a:moveTo>
                    <a:pt x="11531" y="16205"/>
                  </a:moveTo>
                  <a:lnTo>
                    <a:pt x="11531" y="18234"/>
                  </a:lnTo>
                  <a:lnTo>
                    <a:pt x="9532" y="18234"/>
                  </a:lnTo>
                  <a:lnTo>
                    <a:pt x="9532" y="16205"/>
                  </a:lnTo>
                  <a:close/>
                  <a:moveTo>
                    <a:pt x="3844" y="20079"/>
                  </a:moveTo>
                  <a:lnTo>
                    <a:pt x="3844" y="22108"/>
                  </a:lnTo>
                  <a:lnTo>
                    <a:pt x="1845" y="22108"/>
                  </a:lnTo>
                  <a:lnTo>
                    <a:pt x="1845" y="20079"/>
                  </a:lnTo>
                  <a:close/>
                  <a:moveTo>
                    <a:pt x="7687" y="20079"/>
                  </a:moveTo>
                  <a:lnTo>
                    <a:pt x="7687" y="22108"/>
                  </a:lnTo>
                  <a:lnTo>
                    <a:pt x="5689" y="22108"/>
                  </a:lnTo>
                  <a:lnTo>
                    <a:pt x="5689" y="20079"/>
                  </a:lnTo>
                  <a:close/>
                  <a:moveTo>
                    <a:pt x="11531" y="20079"/>
                  </a:moveTo>
                  <a:lnTo>
                    <a:pt x="11531" y="22108"/>
                  </a:lnTo>
                  <a:lnTo>
                    <a:pt x="9532" y="22108"/>
                  </a:lnTo>
                  <a:lnTo>
                    <a:pt x="9532" y="20079"/>
                  </a:lnTo>
                  <a:close/>
                  <a:moveTo>
                    <a:pt x="26659" y="16205"/>
                  </a:moveTo>
                  <a:lnTo>
                    <a:pt x="26659" y="22108"/>
                  </a:lnTo>
                  <a:lnTo>
                    <a:pt x="13376" y="22108"/>
                  </a:lnTo>
                  <a:lnTo>
                    <a:pt x="13376" y="19157"/>
                  </a:lnTo>
                  <a:lnTo>
                    <a:pt x="13376" y="16205"/>
                  </a:lnTo>
                  <a:close/>
                  <a:moveTo>
                    <a:pt x="5074" y="0"/>
                  </a:moveTo>
                  <a:lnTo>
                    <a:pt x="4551" y="31"/>
                  </a:lnTo>
                  <a:lnTo>
                    <a:pt x="4059" y="93"/>
                  </a:lnTo>
                  <a:lnTo>
                    <a:pt x="3567" y="246"/>
                  </a:lnTo>
                  <a:lnTo>
                    <a:pt x="3106" y="400"/>
                  </a:lnTo>
                  <a:lnTo>
                    <a:pt x="2675" y="615"/>
                  </a:lnTo>
                  <a:lnTo>
                    <a:pt x="2245" y="861"/>
                  </a:lnTo>
                  <a:lnTo>
                    <a:pt x="1845" y="1169"/>
                  </a:lnTo>
                  <a:lnTo>
                    <a:pt x="1476" y="1507"/>
                  </a:lnTo>
                  <a:lnTo>
                    <a:pt x="1169" y="1845"/>
                  </a:lnTo>
                  <a:lnTo>
                    <a:pt x="861" y="2245"/>
                  </a:lnTo>
                  <a:lnTo>
                    <a:pt x="615" y="2676"/>
                  </a:lnTo>
                  <a:lnTo>
                    <a:pt x="400" y="3106"/>
                  </a:lnTo>
                  <a:lnTo>
                    <a:pt x="215" y="3567"/>
                  </a:lnTo>
                  <a:lnTo>
                    <a:pt x="92" y="4059"/>
                  </a:lnTo>
                  <a:lnTo>
                    <a:pt x="31" y="4582"/>
                  </a:lnTo>
                  <a:lnTo>
                    <a:pt x="0" y="5074"/>
                  </a:lnTo>
                  <a:lnTo>
                    <a:pt x="0" y="22477"/>
                  </a:lnTo>
                  <a:lnTo>
                    <a:pt x="31" y="22785"/>
                  </a:lnTo>
                  <a:lnTo>
                    <a:pt x="123" y="23062"/>
                  </a:lnTo>
                  <a:lnTo>
                    <a:pt x="246" y="23308"/>
                  </a:lnTo>
                  <a:lnTo>
                    <a:pt x="431" y="23523"/>
                  </a:lnTo>
                  <a:lnTo>
                    <a:pt x="646" y="23677"/>
                  </a:lnTo>
                  <a:lnTo>
                    <a:pt x="892" y="23830"/>
                  </a:lnTo>
                  <a:lnTo>
                    <a:pt x="1169" y="23923"/>
                  </a:lnTo>
                  <a:lnTo>
                    <a:pt x="1445" y="23953"/>
                  </a:lnTo>
                  <a:lnTo>
                    <a:pt x="27059" y="23953"/>
                  </a:lnTo>
                  <a:lnTo>
                    <a:pt x="27335" y="23923"/>
                  </a:lnTo>
                  <a:lnTo>
                    <a:pt x="27612" y="23830"/>
                  </a:lnTo>
                  <a:lnTo>
                    <a:pt x="27858" y="23677"/>
                  </a:lnTo>
                  <a:lnTo>
                    <a:pt x="28073" y="23523"/>
                  </a:lnTo>
                  <a:lnTo>
                    <a:pt x="28258" y="23308"/>
                  </a:lnTo>
                  <a:lnTo>
                    <a:pt x="28411" y="23062"/>
                  </a:lnTo>
                  <a:lnTo>
                    <a:pt x="28473" y="22785"/>
                  </a:lnTo>
                  <a:lnTo>
                    <a:pt x="28504" y="22477"/>
                  </a:lnTo>
                  <a:lnTo>
                    <a:pt x="28504" y="5074"/>
                  </a:lnTo>
                  <a:lnTo>
                    <a:pt x="28473" y="4582"/>
                  </a:lnTo>
                  <a:lnTo>
                    <a:pt x="28411" y="4059"/>
                  </a:lnTo>
                  <a:lnTo>
                    <a:pt x="28289" y="3567"/>
                  </a:lnTo>
                  <a:lnTo>
                    <a:pt x="28104" y="3106"/>
                  </a:lnTo>
                  <a:lnTo>
                    <a:pt x="27889" y="2676"/>
                  </a:lnTo>
                  <a:lnTo>
                    <a:pt x="27643" y="2245"/>
                  </a:lnTo>
                  <a:lnTo>
                    <a:pt x="27366" y="1845"/>
                  </a:lnTo>
                  <a:lnTo>
                    <a:pt x="27028" y="1507"/>
                  </a:lnTo>
                  <a:lnTo>
                    <a:pt x="26659" y="1169"/>
                  </a:lnTo>
                  <a:lnTo>
                    <a:pt x="26259" y="861"/>
                  </a:lnTo>
                  <a:lnTo>
                    <a:pt x="25859" y="615"/>
                  </a:lnTo>
                  <a:lnTo>
                    <a:pt x="25398" y="400"/>
                  </a:lnTo>
                  <a:lnTo>
                    <a:pt x="24937" y="246"/>
                  </a:lnTo>
                  <a:lnTo>
                    <a:pt x="24445" y="93"/>
                  </a:lnTo>
                  <a:lnTo>
                    <a:pt x="23953" y="31"/>
                  </a:lnTo>
                  <a:lnTo>
                    <a:pt x="23430" y="0"/>
                  </a:lnTo>
                  <a:lnTo>
                    <a:pt x="16420" y="0"/>
                  </a:lnTo>
                  <a:lnTo>
                    <a:pt x="16235" y="31"/>
                  </a:lnTo>
                  <a:lnTo>
                    <a:pt x="16051" y="62"/>
                  </a:lnTo>
                  <a:lnTo>
                    <a:pt x="15897" y="154"/>
                  </a:lnTo>
                  <a:lnTo>
                    <a:pt x="15743" y="277"/>
                  </a:lnTo>
                  <a:lnTo>
                    <a:pt x="15651" y="400"/>
                  </a:lnTo>
                  <a:lnTo>
                    <a:pt x="15559" y="554"/>
                  </a:lnTo>
                  <a:lnTo>
                    <a:pt x="15497" y="738"/>
                  </a:lnTo>
                  <a:lnTo>
                    <a:pt x="15497" y="923"/>
                  </a:lnTo>
                  <a:lnTo>
                    <a:pt x="15497" y="1107"/>
                  </a:lnTo>
                  <a:lnTo>
                    <a:pt x="15559" y="1292"/>
                  </a:lnTo>
                  <a:lnTo>
                    <a:pt x="15651" y="1446"/>
                  </a:lnTo>
                  <a:lnTo>
                    <a:pt x="15743" y="1569"/>
                  </a:lnTo>
                  <a:lnTo>
                    <a:pt x="15897" y="1692"/>
                  </a:lnTo>
                  <a:lnTo>
                    <a:pt x="16051" y="1784"/>
                  </a:lnTo>
                  <a:lnTo>
                    <a:pt x="16235" y="1815"/>
                  </a:lnTo>
                  <a:lnTo>
                    <a:pt x="16420" y="1845"/>
                  </a:lnTo>
                  <a:lnTo>
                    <a:pt x="23430" y="1845"/>
                  </a:lnTo>
                  <a:lnTo>
                    <a:pt x="23769" y="1876"/>
                  </a:lnTo>
                  <a:lnTo>
                    <a:pt x="24076" y="1907"/>
                  </a:lnTo>
                  <a:lnTo>
                    <a:pt x="24383" y="1999"/>
                  </a:lnTo>
                  <a:lnTo>
                    <a:pt x="24691" y="2091"/>
                  </a:lnTo>
                  <a:lnTo>
                    <a:pt x="24968" y="2245"/>
                  </a:lnTo>
                  <a:lnTo>
                    <a:pt x="25244" y="2399"/>
                  </a:lnTo>
                  <a:lnTo>
                    <a:pt x="25490" y="2583"/>
                  </a:lnTo>
                  <a:lnTo>
                    <a:pt x="25706" y="2799"/>
                  </a:lnTo>
                  <a:lnTo>
                    <a:pt x="25921" y="3014"/>
                  </a:lnTo>
                  <a:lnTo>
                    <a:pt x="26105" y="3290"/>
                  </a:lnTo>
                  <a:lnTo>
                    <a:pt x="26290" y="3536"/>
                  </a:lnTo>
                  <a:lnTo>
                    <a:pt x="26413" y="3813"/>
                  </a:lnTo>
                  <a:lnTo>
                    <a:pt x="26536" y="4121"/>
                  </a:lnTo>
                  <a:lnTo>
                    <a:pt x="26597" y="4428"/>
                  </a:lnTo>
                  <a:lnTo>
                    <a:pt x="26659" y="4766"/>
                  </a:lnTo>
                  <a:lnTo>
                    <a:pt x="26659" y="5074"/>
                  </a:lnTo>
                  <a:lnTo>
                    <a:pt x="26659" y="14360"/>
                  </a:lnTo>
                  <a:lnTo>
                    <a:pt x="1845" y="14360"/>
                  </a:lnTo>
                  <a:lnTo>
                    <a:pt x="1845" y="5074"/>
                  </a:lnTo>
                  <a:lnTo>
                    <a:pt x="1876" y="4766"/>
                  </a:lnTo>
                  <a:lnTo>
                    <a:pt x="1907" y="4428"/>
                  </a:lnTo>
                  <a:lnTo>
                    <a:pt x="1999" y="4121"/>
                  </a:lnTo>
                  <a:lnTo>
                    <a:pt x="2091" y="3813"/>
                  </a:lnTo>
                  <a:lnTo>
                    <a:pt x="2245" y="3536"/>
                  </a:lnTo>
                  <a:lnTo>
                    <a:pt x="2398" y="3290"/>
                  </a:lnTo>
                  <a:lnTo>
                    <a:pt x="2583" y="3014"/>
                  </a:lnTo>
                  <a:lnTo>
                    <a:pt x="2798" y="2799"/>
                  </a:lnTo>
                  <a:lnTo>
                    <a:pt x="3013" y="2583"/>
                  </a:lnTo>
                  <a:lnTo>
                    <a:pt x="3259" y="2399"/>
                  </a:lnTo>
                  <a:lnTo>
                    <a:pt x="3536" y="2245"/>
                  </a:lnTo>
                  <a:lnTo>
                    <a:pt x="3813" y="2091"/>
                  </a:lnTo>
                  <a:lnTo>
                    <a:pt x="4120" y="1999"/>
                  </a:lnTo>
                  <a:lnTo>
                    <a:pt x="4428" y="1907"/>
                  </a:lnTo>
                  <a:lnTo>
                    <a:pt x="4766" y="1876"/>
                  </a:lnTo>
                  <a:lnTo>
                    <a:pt x="5074" y="1845"/>
                  </a:lnTo>
                  <a:lnTo>
                    <a:pt x="12115" y="1845"/>
                  </a:lnTo>
                  <a:lnTo>
                    <a:pt x="12299" y="1815"/>
                  </a:lnTo>
                  <a:lnTo>
                    <a:pt x="12453" y="1784"/>
                  </a:lnTo>
                  <a:lnTo>
                    <a:pt x="12607" y="1692"/>
                  </a:lnTo>
                  <a:lnTo>
                    <a:pt x="12761" y="1569"/>
                  </a:lnTo>
                  <a:lnTo>
                    <a:pt x="12884" y="1446"/>
                  </a:lnTo>
                  <a:lnTo>
                    <a:pt x="12945" y="1292"/>
                  </a:lnTo>
                  <a:lnTo>
                    <a:pt x="13007" y="1107"/>
                  </a:lnTo>
                  <a:lnTo>
                    <a:pt x="13037" y="923"/>
                  </a:lnTo>
                  <a:lnTo>
                    <a:pt x="13007" y="738"/>
                  </a:lnTo>
                  <a:lnTo>
                    <a:pt x="12945" y="554"/>
                  </a:lnTo>
                  <a:lnTo>
                    <a:pt x="12884" y="400"/>
                  </a:lnTo>
                  <a:lnTo>
                    <a:pt x="12761" y="277"/>
                  </a:lnTo>
                  <a:lnTo>
                    <a:pt x="12607" y="154"/>
                  </a:lnTo>
                  <a:lnTo>
                    <a:pt x="12453" y="62"/>
                  </a:lnTo>
                  <a:lnTo>
                    <a:pt x="12299" y="31"/>
                  </a:lnTo>
                  <a:lnTo>
                    <a:pt x="121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88"/>
            <p:cNvSpPr/>
            <p:nvPr/>
          </p:nvSpPr>
          <p:spPr>
            <a:xfrm>
              <a:off x="1017579" y="3626630"/>
              <a:ext cx="86196" cy="17491"/>
            </a:xfrm>
            <a:custGeom>
              <a:rect b="b" l="l" r="r" t="t"/>
              <a:pathLst>
                <a:path extrusionOk="0" h="1846" w="9102">
                  <a:moveTo>
                    <a:pt x="738" y="0"/>
                  </a:moveTo>
                  <a:lnTo>
                    <a:pt x="585" y="62"/>
                  </a:lnTo>
                  <a:lnTo>
                    <a:pt x="431" y="154"/>
                  </a:lnTo>
                  <a:lnTo>
                    <a:pt x="277" y="277"/>
                  </a:lnTo>
                  <a:lnTo>
                    <a:pt x="185" y="400"/>
                  </a:lnTo>
                  <a:lnTo>
                    <a:pt x="93" y="554"/>
                  </a:lnTo>
                  <a:lnTo>
                    <a:pt x="31" y="738"/>
                  </a:lnTo>
                  <a:lnTo>
                    <a:pt x="1" y="923"/>
                  </a:lnTo>
                  <a:lnTo>
                    <a:pt x="31" y="1107"/>
                  </a:lnTo>
                  <a:lnTo>
                    <a:pt x="93" y="1261"/>
                  </a:lnTo>
                  <a:lnTo>
                    <a:pt x="185" y="1445"/>
                  </a:lnTo>
                  <a:lnTo>
                    <a:pt x="277" y="1568"/>
                  </a:lnTo>
                  <a:lnTo>
                    <a:pt x="431" y="1691"/>
                  </a:lnTo>
                  <a:lnTo>
                    <a:pt x="585" y="1753"/>
                  </a:lnTo>
                  <a:lnTo>
                    <a:pt x="738" y="1814"/>
                  </a:lnTo>
                  <a:lnTo>
                    <a:pt x="923" y="1845"/>
                  </a:lnTo>
                  <a:lnTo>
                    <a:pt x="8180" y="1845"/>
                  </a:lnTo>
                  <a:lnTo>
                    <a:pt x="8395" y="1814"/>
                  </a:lnTo>
                  <a:lnTo>
                    <a:pt x="8549" y="1753"/>
                  </a:lnTo>
                  <a:lnTo>
                    <a:pt x="8702" y="1691"/>
                  </a:lnTo>
                  <a:lnTo>
                    <a:pt x="8856" y="1568"/>
                  </a:lnTo>
                  <a:lnTo>
                    <a:pt x="8948" y="1445"/>
                  </a:lnTo>
                  <a:lnTo>
                    <a:pt x="9040" y="1261"/>
                  </a:lnTo>
                  <a:lnTo>
                    <a:pt x="9102" y="1107"/>
                  </a:lnTo>
                  <a:lnTo>
                    <a:pt x="9102" y="923"/>
                  </a:lnTo>
                  <a:lnTo>
                    <a:pt x="9102" y="738"/>
                  </a:lnTo>
                  <a:lnTo>
                    <a:pt x="9040" y="554"/>
                  </a:lnTo>
                  <a:lnTo>
                    <a:pt x="8948" y="400"/>
                  </a:lnTo>
                  <a:lnTo>
                    <a:pt x="8856" y="277"/>
                  </a:lnTo>
                  <a:lnTo>
                    <a:pt x="8702" y="154"/>
                  </a:lnTo>
                  <a:lnTo>
                    <a:pt x="8549" y="62"/>
                  </a:lnTo>
                  <a:lnTo>
                    <a:pt x="83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88"/>
            <p:cNvSpPr/>
            <p:nvPr/>
          </p:nvSpPr>
          <p:spPr>
            <a:xfrm>
              <a:off x="906041" y="3485042"/>
              <a:ext cx="204713" cy="91197"/>
            </a:xfrm>
            <a:custGeom>
              <a:rect b="b" l="l" r="r" t="t"/>
              <a:pathLst>
                <a:path extrusionOk="0" h="9625" w="21617">
                  <a:moveTo>
                    <a:pt x="19772" y="1845"/>
                  </a:moveTo>
                  <a:lnTo>
                    <a:pt x="19772" y="7780"/>
                  </a:lnTo>
                  <a:lnTo>
                    <a:pt x="1846" y="7780"/>
                  </a:lnTo>
                  <a:lnTo>
                    <a:pt x="1846" y="1845"/>
                  </a:lnTo>
                  <a:close/>
                  <a:moveTo>
                    <a:pt x="1538" y="0"/>
                  </a:moveTo>
                  <a:lnTo>
                    <a:pt x="1231" y="31"/>
                  </a:lnTo>
                  <a:lnTo>
                    <a:pt x="954" y="123"/>
                  </a:lnTo>
                  <a:lnTo>
                    <a:pt x="677" y="246"/>
                  </a:lnTo>
                  <a:lnTo>
                    <a:pt x="462" y="462"/>
                  </a:lnTo>
                  <a:lnTo>
                    <a:pt x="278" y="677"/>
                  </a:lnTo>
                  <a:lnTo>
                    <a:pt x="124" y="923"/>
                  </a:lnTo>
                  <a:lnTo>
                    <a:pt x="32" y="1230"/>
                  </a:lnTo>
                  <a:lnTo>
                    <a:pt x="1" y="1538"/>
                  </a:lnTo>
                  <a:lnTo>
                    <a:pt x="1" y="8118"/>
                  </a:lnTo>
                  <a:lnTo>
                    <a:pt x="32" y="8426"/>
                  </a:lnTo>
                  <a:lnTo>
                    <a:pt x="124" y="8702"/>
                  </a:lnTo>
                  <a:lnTo>
                    <a:pt x="278" y="8948"/>
                  </a:lnTo>
                  <a:lnTo>
                    <a:pt x="462" y="9194"/>
                  </a:lnTo>
                  <a:lnTo>
                    <a:pt x="677" y="9379"/>
                  </a:lnTo>
                  <a:lnTo>
                    <a:pt x="954" y="9502"/>
                  </a:lnTo>
                  <a:lnTo>
                    <a:pt x="1231" y="9594"/>
                  </a:lnTo>
                  <a:lnTo>
                    <a:pt x="1538" y="9625"/>
                  </a:lnTo>
                  <a:lnTo>
                    <a:pt x="20080" y="9625"/>
                  </a:lnTo>
                  <a:lnTo>
                    <a:pt x="20387" y="9594"/>
                  </a:lnTo>
                  <a:lnTo>
                    <a:pt x="20694" y="9502"/>
                  </a:lnTo>
                  <a:lnTo>
                    <a:pt x="20940" y="9379"/>
                  </a:lnTo>
                  <a:lnTo>
                    <a:pt x="21156" y="9194"/>
                  </a:lnTo>
                  <a:lnTo>
                    <a:pt x="21371" y="8948"/>
                  </a:lnTo>
                  <a:lnTo>
                    <a:pt x="21494" y="8702"/>
                  </a:lnTo>
                  <a:lnTo>
                    <a:pt x="21586" y="8426"/>
                  </a:lnTo>
                  <a:lnTo>
                    <a:pt x="21617" y="8118"/>
                  </a:lnTo>
                  <a:lnTo>
                    <a:pt x="21617" y="1538"/>
                  </a:lnTo>
                  <a:lnTo>
                    <a:pt x="21586" y="1230"/>
                  </a:lnTo>
                  <a:lnTo>
                    <a:pt x="21494" y="923"/>
                  </a:lnTo>
                  <a:lnTo>
                    <a:pt x="21371" y="677"/>
                  </a:lnTo>
                  <a:lnTo>
                    <a:pt x="21156" y="462"/>
                  </a:lnTo>
                  <a:lnTo>
                    <a:pt x="20940" y="246"/>
                  </a:lnTo>
                  <a:lnTo>
                    <a:pt x="20694" y="123"/>
                  </a:lnTo>
                  <a:lnTo>
                    <a:pt x="20387" y="31"/>
                  </a:lnTo>
                  <a:lnTo>
                    <a:pt x="2008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88"/>
            <p:cNvSpPr/>
            <p:nvPr/>
          </p:nvSpPr>
          <p:spPr>
            <a:xfrm>
              <a:off x="954096" y="3728008"/>
              <a:ext cx="110079" cy="174520"/>
            </a:xfrm>
            <a:custGeom>
              <a:rect b="b" l="l" r="r" t="t"/>
              <a:pathLst>
                <a:path extrusionOk="0" h="18419" w="11624">
                  <a:moveTo>
                    <a:pt x="6581" y="3567"/>
                  </a:moveTo>
                  <a:lnTo>
                    <a:pt x="6027" y="7688"/>
                  </a:lnTo>
                  <a:lnTo>
                    <a:pt x="6027" y="7964"/>
                  </a:lnTo>
                  <a:lnTo>
                    <a:pt x="6089" y="8210"/>
                  </a:lnTo>
                  <a:lnTo>
                    <a:pt x="6181" y="8456"/>
                  </a:lnTo>
                  <a:lnTo>
                    <a:pt x="6335" y="8672"/>
                  </a:lnTo>
                  <a:lnTo>
                    <a:pt x="6519" y="8825"/>
                  </a:lnTo>
                  <a:lnTo>
                    <a:pt x="6734" y="8979"/>
                  </a:lnTo>
                  <a:lnTo>
                    <a:pt x="6980" y="9041"/>
                  </a:lnTo>
                  <a:lnTo>
                    <a:pt x="7257" y="9071"/>
                  </a:lnTo>
                  <a:lnTo>
                    <a:pt x="9194" y="9071"/>
                  </a:lnTo>
                  <a:lnTo>
                    <a:pt x="5043" y="14821"/>
                  </a:lnTo>
                  <a:lnTo>
                    <a:pt x="5627" y="10732"/>
                  </a:lnTo>
                  <a:lnTo>
                    <a:pt x="5627" y="10455"/>
                  </a:lnTo>
                  <a:lnTo>
                    <a:pt x="5566" y="10209"/>
                  </a:lnTo>
                  <a:lnTo>
                    <a:pt x="5474" y="9963"/>
                  </a:lnTo>
                  <a:lnTo>
                    <a:pt x="5320" y="9748"/>
                  </a:lnTo>
                  <a:lnTo>
                    <a:pt x="5135" y="9594"/>
                  </a:lnTo>
                  <a:lnTo>
                    <a:pt x="4920" y="9440"/>
                  </a:lnTo>
                  <a:lnTo>
                    <a:pt x="4674" y="9379"/>
                  </a:lnTo>
                  <a:lnTo>
                    <a:pt x="4397" y="9348"/>
                  </a:lnTo>
                  <a:lnTo>
                    <a:pt x="2430" y="9348"/>
                  </a:lnTo>
                  <a:lnTo>
                    <a:pt x="6581" y="3567"/>
                  </a:lnTo>
                  <a:close/>
                  <a:moveTo>
                    <a:pt x="7411" y="1"/>
                  </a:moveTo>
                  <a:lnTo>
                    <a:pt x="7226" y="31"/>
                  </a:lnTo>
                  <a:lnTo>
                    <a:pt x="7011" y="93"/>
                  </a:lnTo>
                  <a:lnTo>
                    <a:pt x="6857" y="216"/>
                  </a:lnTo>
                  <a:lnTo>
                    <a:pt x="6673" y="339"/>
                  </a:lnTo>
                  <a:lnTo>
                    <a:pt x="6519" y="523"/>
                  </a:lnTo>
                  <a:lnTo>
                    <a:pt x="246" y="9225"/>
                  </a:lnTo>
                  <a:lnTo>
                    <a:pt x="154" y="9379"/>
                  </a:lnTo>
                  <a:lnTo>
                    <a:pt x="93" y="9533"/>
                  </a:lnTo>
                  <a:lnTo>
                    <a:pt x="31" y="9717"/>
                  </a:lnTo>
                  <a:lnTo>
                    <a:pt x="0" y="9871"/>
                  </a:lnTo>
                  <a:lnTo>
                    <a:pt x="0" y="10025"/>
                  </a:lnTo>
                  <a:lnTo>
                    <a:pt x="31" y="10209"/>
                  </a:lnTo>
                  <a:lnTo>
                    <a:pt x="93" y="10363"/>
                  </a:lnTo>
                  <a:lnTo>
                    <a:pt x="154" y="10517"/>
                  </a:lnTo>
                  <a:lnTo>
                    <a:pt x="246" y="10640"/>
                  </a:lnTo>
                  <a:lnTo>
                    <a:pt x="339" y="10763"/>
                  </a:lnTo>
                  <a:lnTo>
                    <a:pt x="462" y="10886"/>
                  </a:lnTo>
                  <a:lnTo>
                    <a:pt x="585" y="10978"/>
                  </a:lnTo>
                  <a:lnTo>
                    <a:pt x="738" y="11070"/>
                  </a:lnTo>
                  <a:lnTo>
                    <a:pt x="892" y="11132"/>
                  </a:lnTo>
                  <a:lnTo>
                    <a:pt x="1077" y="11162"/>
                  </a:lnTo>
                  <a:lnTo>
                    <a:pt x="1261" y="11193"/>
                  </a:lnTo>
                  <a:lnTo>
                    <a:pt x="3690" y="11193"/>
                  </a:lnTo>
                  <a:lnTo>
                    <a:pt x="2891" y="17004"/>
                  </a:lnTo>
                  <a:lnTo>
                    <a:pt x="2891" y="17250"/>
                  </a:lnTo>
                  <a:lnTo>
                    <a:pt x="2921" y="17466"/>
                  </a:lnTo>
                  <a:lnTo>
                    <a:pt x="2983" y="17650"/>
                  </a:lnTo>
                  <a:lnTo>
                    <a:pt x="3075" y="17835"/>
                  </a:lnTo>
                  <a:lnTo>
                    <a:pt x="3198" y="17988"/>
                  </a:lnTo>
                  <a:lnTo>
                    <a:pt x="3321" y="18111"/>
                  </a:lnTo>
                  <a:lnTo>
                    <a:pt x="3475" y="18234"/>
                  </a:lnTo>
                  <a:lnTo>
                    <a:pt x="3659" y="18327"/>
                  </a:lnTo>
                  <a:lnTo>
                    <a:pt x="3844" y="18388"/>
                  </a:lnTo>
                  <a:lnTo>
                    <a:pt x="4059" y="18419"/>
                  </a:lnTo>
                  <a:lnTo>
                    <a:pt x="4244" y="18419"/>
                  </a:lnTo>
                  <a:lnTo>
                    <a:pt x="4428" y="18388"/>
                  </a:lnTo>
                  <a:lnTo>
                    <a:pt x="4613" y="18296"/>
                  </a:lnTo>
                  <a:lnTo>
                    <a:pt x="4797" y="18204"/>
                  </a:lnTo>
                  <a:lnTo>
                    <a:pt x="4982" y="18081"/>
                  </a:lnTo>
                  <a:lnTo>
                    <a:pt x="5135" y="17896"/>
                  </a:lnTo>
                  <a:lnTo>
                    <a:pt x="11408" y="9194"/>
                  </a:lnTo>
                  <a:lnTo>
                    <a:pt x="11500" y="9041"/>
                  </a:lnTo>
                  <a:lnTo>
                    <a:pt x="11562" y="8887"/>
                  </a:lnTo>
                  <a:lnTo>
                    <a:pt x="11623" y="8702"/>
                  </a:lnTo>
                  <a:lnTo>
                    <a:pt x="11623" y="8549"/>
                  </a:lnTo>
                  <a:lnTo>
                    <a:pt x="11623" y="8364"/>
                  </a:lnTo>
                  <a:lnTo>
                    <a:pt x="11623" y="8210"/>
                  </a:lnTo>
                  <a:lnTo>
                    <a:pt x="11562" y="8057"/>
                  </a:lnTo>
                  <a:lnTo>
                    <a:pt x="11500" y="7903"/>
                  </a:lnTo>
                  <a:lnTo>
                    <a:pt x="11408" y="7780"/>
                  </a:lnTo>
                  <a:lnTo>
                    <a:pt x="11316" y="7626"/>
                  </a:lnTo>
                  <a:lnTo>
                    <a:pt x="11193" y="7534"/>
                  </a:lnTo>
                  <a:lnTo>
                    <a:pt x="11070" y="7442"/>
                  </a:lnTo>
                  <a:lnTo>
                    <a:pt x="10916" y="7349"/>
                  </a:lnTo>
                  <a:lnTo>
                    <a:pt x="10762" y="7288"/>
                  </a:lnTo>
                  <a:lnTo>
                    <a:pt x="10578" y="7257"/>
                  </a:lnTo>
                  <a:lnTo>
                    <a:pt x="10393" y="7226"/>
                  </a:lnTo>
                  <a:lnTo>
                    <a:pt x="7964" y="7226"/>
                  </a:lnTo>
                  <a:lnTo>
                    <a:pt x="8764" y="1415"/>
                  </a:lnTo>
                  <a:lnTo>
                    <a:pt x="8764" y="1169"/>
                  </a:lnTo>
                  <a:lnTo>
                    <a:pt x="8733" y="954"/>
                  </a:lnTo>
                  <a:lnTo>
                    <a:pt x="8671" y="769"/>
                  </a:lnTo>
                  <a:lnTo>
                    <a:pt x="8579" y="585"/>
                  </a:lnTo>
                  <a:lnTo>
                    <a:pt x="8456" y="431"/>
                  </a:lnTo>
                  <a:lnTo>
                    <a:pt x="8333" y="308"/>
                  </a:lnTo>
                  <a:lnTo>
                    <a:pt x="8149" y="185"/>
                  </a:lnTo>
                  <a:lnTo>
                    <a:pt x="7995" y="93"/>
                  </a:lnTo>
                  <a:lnTo>
                    <a:pt x="7810" y="31"/>
                  </a:lnTo>
                  <a:lnTo>
                    <a:pt x="759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8"/>
            <p:cNvSpPr/>
            <p:nvPr/>
          </p:nvSpPr>
          <p:spPr>
            <a:xfrm>
              <a:off x="812279" y="3417166"/>
              <a:ext cx="548597" cy="596669"/>
            </a:xfrm>
            <a:custGeom>
              <a:rect b="b" l="l" r="r" t="t"/>
              <a:pathLst>
                <a:path extrusionOk="0" h="62973" w="57930">
                  <a:moveTo>
                    <a:pt x="47721" y="5350"/>
                  </a:moveTo>
                  <a:lnTo>
                    <a:pt x="47814" y="5381"/>
                  </a:lnTo>
                  <a:lnTo>
                    <a:pt x="47967" y="5473"/>
                  </a:lnTo>
                  <a:lnTo>
                    <a:pt x="48090" y="5627"/>
                  </a:lnTo>
                  <a:lnTo>
                    <a:pt x="48121" y="5719"/>
                  </a:lnTo>
                  <a:lnTo>
                    <a:pt x="48121" y="5812"/>
                  </a:lnTo>
                  <a:lnTo>
                    <a:pt x="48121" y="9286"/>
                  </a:lnTo>
                  <a:lnTo>
                    <a:pt x="46276" y="9286"/>
                  </a:lnTo>
                  <a:lnTo>
                    <a:pt x="46276" y="5812"/>
                  </a:lnTo>
                  <a:lnTo>
                    <a:pt x="46307" y="5719"/>
                  </a:lnTo>
                  <a:lnTo>
                    <a:pt x="46307" y="5627"/>
                  </a:lnTo>
                  <a:lnTo>
                    <a:pt x="46430" y="5473"/>
                  </a:lnTo>
                  <a:lnTo>
                    <a:pt x="46584" y="5381"/>
                  </a:lnTo>
                  <a:lnTo>
                    <a:pt x="46676" y="5350"/>
                  </a:lnTo>
                  <a:close/>
                  <a:moveTo>
                    <a:pt x="55501" y="5350"/>
                  </a:moveTo>
                  <a:lnTo>
                    <a:pt x="55593" y="5381"/>
                  </a:lnTo>
                  <a:lnTo>
                    <a:pt x="55747" y="5473"/>
                  </a:lnTo>
                  <a:lnTo>
                    <a:pt x="55839" y="5627"/>
                  </a:lnTo>
                  <a:lnTo>
                    <a:pt x="55870" y="5719"/>
                  </a:lnTo>
                  <a:lnTo>
                    <a:pt x="55900" y="5812"/>
                  </a:lnTo>
                  <a:lnTo>
                    <a:pt x="55900" y="9286"/>
                  </a:lnTo>
                  <a:lnTo>
                    <a:pt x="54055" y="9286"/>
                  </a:lnTo>
                  <a:lnTo>
                    <a:pt x="54055" y="5812"/>
                  </a:lnTo>
                  <a:lnTo>
                    <a:pt x="54055" y="5719"/>
                  </a:lnTo>
                  <a:lnTo>
                    <a:pt x="54086" y="5627"/>
                  </a:lnTo>
                  <a:lnTo>
                    <a:pt x="54209" y="5473"/>
                  </a:lnTo>
                  <a:lnTo>
                    <a:pt x="54363" y="5381"/>
                  </a:lnTo>
                  <a:lnTo>
                    <a:pt x="54424" y="5350"/>
                  </a:lnTo>
                  <a:close/>
                  <a:moveTo>
                    <a:pt x="56085" y="11131"/>
                  </a:moveTo>
                  <a:lnTo>
                    <a:pt x="56085" y="16727"/>
                  </a:lnTo>
                  <a:lnTo>
                    <a:pt x="56085" y="16973"/>
                  </a:lnTo>
                  <a:lnTo>
                    <a:pt x="56054" y="17188"/>
                  </a:lnTo>
                  <a:lnTo>
                    <a:pt x="55993" y="17434"/>
                  </a:lnTo>
                  <a:lnTo>
                    <a:pt x="55900" y="17650"/>
                  </a:lnTo>
                  <a:lnTo>
                    <a:pt x="55808" y="17834"/>
                  </a:lnTo>
                  <a:lnTo>
                    <a:pt x="55685" y="18049"/>
                  </a:lnTo>
                  <a:lnTo>
                    <a:pt x="55562" y="18203"/>
                  </a:lnTo>
                  <a:lnTo>
                    <a:pt x="55408" y="18388"/>
                  </a:lnTo>
                  <a:lnTo>
                    <a:pt x="55224" y="18541"/>
                  </a:lnTo>
                  <a:lnTo>
                    <a:pt x="55070" y="18664"/>
                  </a:lnTo>
                  <a:lnTo>
                    <a:pt x="54855" y="18787"/>
                  </a:lnTo>
                  <a:lnTo>
                    <a:pt x="54670" y="18880"/>
                  </a:lnTo>
                  <a:lnTo>
                    <a:pt x="54455" y="18972"/>
                  </a:lnTo>
                  <a:lnTo>
                    <a:pt x="54209" y="19033"/>
                  </a:lnTo>
                  <a:lnTo>
                    <a:pt x="53994" y="19064"/>
                  </a:lnTo>
                  <a:lnTo>
                    <a:pt x="48182" y="19064"/>
                  </a:lnTo>
                  <a:lnTo>
                    <a:pt x="47967" y="19033"/>
                  </a:lnTo>
                  <a:lnTo>
                    <a:pt x="47721" y="18972"/>
                  </a:lnTo>
                  <a:lnTo>
                    <a:pt x="47506" y="18880"/>
                  </a:lnTo>
                  <a:lnTo>
                    <a:pt x="47322" y="18787"/>
                  </a:lnTo>
                  <a:lnTo>
                    <a:pt x="47106" y="18664"/>
                  </a:lnTo>
                  <a:lnTo>
                    <a:pt x="46922" y="18541"/>
                  </a:lnTo>
                  <a:lnTo>
                    <a:pt x="46768" y="18388"/>
                  </a:lnTo>
                  <a:lnTo>
                    <a:pt x="46614" y="18203"/>
                  </a:lnTo>
                  <a:lnTo>
                    <a:pt x="46491" y="18049"/>
                  </a:lnTo>
                  <a:lnTo>
                    <a:pt x="46368" y="17834"/>
                  </a:lnTo>
                  <a:lnTo>
                    <a:pt x="46276" y="17650"/>
                  </a:lnTo>
                  <a:lnTo>
                    <a:pt x="46184" y="17434"/>
                  </a:lnTo>
                  <a:lnTo>
                    <a:pt x="46122" y="17188"/>
                  </a:lnTo>
                  <a:lnTo>
                    <a:pt x="46092" y="16973"/>
                  </a:lnTo>
                  <a:lnTo>
                    <a:pt x="46092" y="16727"/>
                  </a:lnTo>
                  <a:lnTo>
                    <a:pt x="46092" y="11131"/>
                  </a:lnTo>
                  <a:close/>
                  <a:moveTo>
                    <a:pt x="51995" y="20909"/>
                  </a:moveTo>
                  <a:lnTo>
                    <a:pt x="51995" y="21647"/>
                  </a:lnTo>
                  <a:lnTo>
                    <a:pt x="51995" y="21739"/>
                  </a:lnTo>
                  <a:lnTo>
                    <a:pt x="51965" y="21831"/>
                  </a:lnTo>
                  <a:lnTo>
                    <a:pt x="51872" y="21985"/>
                  </a:lnTo>
                  <a:lnTo>
                    <a:pt x="51719" y="22108"/>
                  </a:lnTo>
                  <a:lnTo>
                    <a:pt x="51626" y="22108"/>
                  </a:lnTo>
                  <a:lnTo>
                    <a:pt x="51534" y="22139"/>
                  </a:lnTo>
                  <a:lnTo>
                    <a:pt x="50642" y="22139"/>
                  </a:lnTo>
                  <a:lnTo>
                    <a:pt x="50550" y="22108"/>
                  </a:lnTo>
                  <a:lnTo>
                    <a:pt x="50458" y="22108"/>
                  </a:lnTo>
                  <a:lnTo>
                    <a:pt x="50304" y="21985"/>
                  </a:lnTo>
                  <a:lnTo>
                    <a:pt x="50212" y="21831"/>
                  </a:lnTo>
                  <a:lnTo>
                    <a:pt x="50181" y="21739"/>
                  </a:lnTo>
                  <a:lnTo>
                    <a:pt x="50181" y="21647"/>
                  </a:lnTo>
                  <a:lnTo>
                    <a:pt x="50181" y="20909"/>
                  </a:lnTo>
                  <a:close/>
                  <a:moveTo>
                    <a:pt x="39481" y="58729"/>
                  </a:moveTo>
                  <a:lnTo>
                    <a:pt x="39511" y="58760"/>
                  </a:lnTo>
                  <a:lnTo>
                    <a:pt x="39542" y="58822"/>
                  </a:lnTo>
                  <a:lnTo>
                    <a:pt x="39573" y="58883"/>
                  </a:lnTo>
                  <a:lnTo>
                    <a:pt x="39573" y="61005"/>
                  </a:lnTo>
                  <a:lnTo>
                    <a:pt x="39542" y="61066"/>
                  </a:lnTo>
                  <a:lnTo>
                    <a:pt x="39511" y="61097"/>
                  </a:lnTo>
                  <a:lnTo>
                    <a:pt x="39481" y="61128"/>
                  </a:lnTo>
                  <a:lnTo>
                    <a:pt x="1937" y="61128"/>
                  </a:lnTo>
                  <a:lnTo>
                    <a:pt x="1906" y="61097"/>
                  </a:lnTo>
                  <a:lnTo>
                    <a:pt x="1876" y="61066"/>
                  </a:lnTo>
                  <a:lnTo>
                    <a:pt x="1845" y="61005"/>
                  </a:lnTo>
                  <a:lnTo>
                    <a:pt x="1845" y="58883"/>
                  </a:lnTo>
                  <a:lnTo>
                    <a:pt x="1876" y="58822"/>
                  </a:lnTo>
                  <a:lnTo>
                    <a:pt x="1906" y="58760"/>
                  </a:lnTo>
                  <a:lnTo>
                    <a:pt x="1937" y="58729"/>
                  </a:lnTo>
                  <a:close/>
                  <a:moveTo>
                    <a:pt x="11377" y="0"/>
                  </a:moveTo>
                  <a:lnTo>
                    <a:pt x="10916" y="31"/>
                  </a:lnTo>
                  <a:lnTo>
                    <a:pt x="10485" y="62"/>
                  </a:lnTo>
                  <a:lnTo>
                    <a:pt x="10024" y="123"/>
                  </a:lnTo>
                  <a:lnTo>
                    <a:pt x="9593" y="185"/>
                  </a:lnTo>
                  <a:lnTo>
                    <a:pt x="9163" y="277"/>
                  </a:lnTo>
                  <a:lnTo>
                    <a:pt x="8763" y="400"/>
                  </a:lnTo>
                  <a:lnTo>
                    <a:pt x="8364" y="554"/>
                  </a:lnTo>
                  <a:lnTo>
                    <a:pt x="7964" y="707"/>
                  </a:lnTo>
                  <a:lnTo>
                    <a:pt x="7564" y="892"/>
                  </a:lnTo>
                  <a:lnTo>
                    <a:pt x="7195" y="1076"/>
                  </a:lnTo>
                  <a:lnTo>
                    <a:pt x="6826" y="1292"/>
                  </a:lnTo>
                  <a:lnTo>
                    <a:pt x="6457" y="1507"/>
                  </a:lnTo>
                  <a:lnTo>
                    <a:pt x="6119" y="1753"/>
                  </a:lnTo>
                  <a:lnTo>
                    <a:pt x="5781" y="2030"/>
                  </a:lnTo>
                  <a:lnTo>
                    <a:pt x="5473" y="2306"/>
                  </a:lnTo>
                  <a:lnTo>
                    <a:pt x="5166" y="2583"/>
                  </a:lnTo>
                  <a:lnTo>
                    <a:pt x="4889" y="2890"/>
                  </a:lnTo>
                  <a:lnTo>
                    <a:pt x="4612" y="3198"/>
                  </a:lnTo>
                  <a:lnTo>
                    <a:pt x="4336" y="3536"/>
                  </a:lnTo>
                  <a:lnTo>
                    <a:pt x="4090" y="3874"/>
                  </a:lnTo>
                  <a:lnTo>
                    <a:pt x="3874" y="4243"/>
                  </a:lnTo>
                  <a:lnTo>
                    <a:pt x="3659" y="4612"/>
                  </a:lnTo>
                  <a:lnTo>
                    <a:pt x="3444" y="4981"/>
                  </a:lnTo>
                  <a:lnTo>
                    <a:pt x="3290" y="5381"/>
                  </a:lnTo>
                  <a:lnTo>
                    <a:pt x="3136" y="5781"/>
                  </a:lnTo>
                  <a:lnTo>
                    <a:pt x="2983" y="6181"/>
                  </a:lnTo>
                  <a:lnTo>
                    <a:pt x="2860" y="6611"/>
                  </a:lnTo>
                  <a:lnTo>
                    <a:pt x="2767" y="7011"/>
                  </a:lnTo>
                  <a:lnTo>
                    <a:pt x="2706" y="7441"/>
                  </a:lnTo>
                  <a:lnTo>
                    <a:pt x="2644" y="7902"/>
                  </a:lnTo>
                  <a:lnTo>
                    <a:pt x="2614" y="8333"/>
                  </a:lnTo>
                  <a:lnTo>
                    <a:pt x="2583" y="8794"/>
                  </a:lnTo>
                  <a:lnTo>
                    <a:pt x="2583" y="56885"/>
                  </a:lnTo>
                  <a:lnTo>
                    <a:pt x="1783" y="56885"/>
                  </a:lnTo>
                  <a:lnTo>
                    <a:pt x="1599" y="56915"/>
                  </a:lnTo>
                  <a:lnTo>
                    <a:pt x="1414" y="56977"/>
                  </a:lnTo>
                  <a:lnTo>
                    <a:pt x="1230" y="57038"/>
                  </a:lnTo>
                  <a:lnTo>
                    <a:pt x="1045" y="57131"/>
                  </a:lnTo>
                  <a:lnTo>
                    <a:pt x="892" y="57223"/>
                  </a:lnTo>
                  <a:lnTo>
                    <a:pt x="584" y="57469"/>
                  </a:lnTo>
                  <a:lnTo>
                    <a:pt x="369" y="57776"/>
                  </a:lnTo>
                  <a:lnTo>
                    <a:pt x="246" y="57930"/>
                  </a:lnTo>
                  <a:lnTo>
                    <a:pt x="184" y="58115"/>
                  </a:lnTo>
                  <a:lnTo>
                    <a:pt x="92" y="58299"/>
                  </a:lnTo>
                  <a:lnTo>
                    <a:pt x="61" y="58483"/>
                  </a:lnTo>
                  <a:lnTo>
                    <a:pt x="31" y="58668"/>
                  </a:lnTo>
                  <a:lnTo>
                    <a:pt x="0" y="58883"/>
                  </a:lnTo>
                  <a:lnTo>
                    <a:pt x="0" y="61005"/>
                  </a:lnTo>
                  <a:lnTo>
                    <a:pt x="31" y="61189"/>
                  </a:lnTo>
                  <a:lnTo>
                    <a:pt x="61" y="61405"/>
                  </a:lnTo>
                  <a:lnTo>
                    <a:pt x="92" y="61589"/>
                  </a:lnTo>
                  <a:lnTo>
                    <a:pt x="184" y="61774"/>
                  </a:lnTo>
                  <a:lnTo>
                    <a:pt x="246" y="61958"/>
                  </a:lnTo>
                  <a:lnTo>
                    <a:pt x="369" y="62112"/>
                  </a:lnTo>
                  <a:lnTo>
                    <a:pt x="584" y="62389"/>
                  </a:lnTo>
                  <a:lnTo>
                    <a:pt x="892" y="62635"/>
                  </a:lnTo>
                  <a:lnTo>
                    <a:pt x="1045" y="62758"/>
                  </a:lnTo>
                  <a:lnTo>
                    <a:pt x="1230" y="62819"/>
                  </a:lnTo>
                  <a:lnTo>
                    <a:pt x="1414" y="62880"/>
                  </a:lnTo>
                  <a:lnTo>
                    <a:pt x="1599" y="62942"/>
                  </a:lnTo>
                  <a:lnTo>
                    <a:pt x="1783" y="62973"/>
                  </a:lnTo>
                  <a:lnTo>
                    <a:pt x="39634" y="62973"/>
                  </a:lnTo>
                  <a:lnTo>
                    <a:pt x="39819" y="62942"/>
                  </a:lnTo>
                  <a:lnTo>
                    <a:pt x="40003" y="62880"/>
                  </a:lnTo>
                  <a:lnTo>
                    <a:pt x="40188" y="62819"/>
                  </a:lnTo>
                  <a:lnTo>
                    <a:pt x="40372" y="62758"/>
                  </a:lnTo>
                  <a:lnTo>
                    <a:pt x="40526" y="62635"/>
                  </a:lnTo>
                  <a:lnTo>
                    <a:pt x="40834" y="62389"/>
                  </a:lnTo>
                  <a:lnTo>
                    <a:pt x="41080" y="62112"/>
                  </a:lnTo>
                  <a:lnTo>
                    <a:pt x="41172" y="61958"/>
                  </a:lnTo>
                  <a:lnTo>
                    <a:pt x="41264" y="61774"/>
                  </a:lnTo>
                  <a:lnTo>
                    <a:pt x="41326" y="61589"/>
                  </a:lnTo>
                  <a:lnTo>
                    <a:pt x="41387" y="61405"/>
                  </a:lnTo>
                  <a:lnTo>
                    <a:pt x="41387" y="61189"/>
                  </a:lnTo>
                  <a:lnTo>
                    <a:pt x="41418" y="61005"/>
                  </a:lnTo>
                  <a:lnTo>
                    <a:pt x="41418" y="58883"/>
                  </a:lnTo>
                  <a:lnTo>
                    <a:pt x="41387" y="58668"/>
                  </a:lnTo>
                  <a:lnTo>
                    <a:pt x="41387" y="58483"/>
                  </a:lnTo>
                  <a:lnTo>
                    <a:pt x="41326" y="58299"/>
                  </a:lnTo>
                  <a:lnTo>
                    <a:pt x="41264" y="58115"/>
                  </a:lnTo>
                  <a:lnTo>
                    <a:pt x="41172" y="57930"/>
                  </a:lnTo>
                  <a:lnTo>
                    <a:pt x="41080" y="57776"/>
                  </a:lnTo>
                  <a:lnTo>
                    <a:pt x="40834" y="57469"/>
                  </a:lnTo>
                  <a:lnTo>
                    <a:pt x="40526" y="57223"/>
                  </a:lnTo>
                  <a:lnTo>
                    <a:pt x="40372" y="57131"/>
                  </a:lnTo>
                  <a:lnTo>
                    <a:pt x="40188" y="57038"/>
                  </a:lnTo>
                  <a:lnTo>
                    <a:pt x="40003" y="56977"/>
                  </a:lnTo>
                  <a:lnTo>
                    <a:pt x="39819" y="56915"/>
                  </a:lnTo>
                  <a:lnTo>
                    <a:pt x="39634" y="56885"/>
                  </a:lnTo>
                  <a:lnTo>
                    <a:pt x="38835" y="56885"/>
                  </a:lnTo>
                  <a:lnTo>
                    <a:pt x="38835" y="47168"/>
                  </a:lnTo>
                  <a:lnTo>
                    <a:pt x="39112" y="47260"/>
                  </a:lnTo>
                  <a:lnTo>
                    <a:pt x="39388" y="47353"/>
                  </a:lnTo>
                  <a:lnTo>
                    <a:pt x="39634" y="47476"/>
                  </a:lnTo>
                  <a:lnTo>
                    <a:pt x="39880" y="47629"/>
                  </a:lnTo>
                  <a:lnTo>
                    <a:pt x="40126" y="47783"/>
                  </a:lnTo>
                  <a:lnTo>
                    <a:pt x="40342" y="47968"/>
                  </a:lnTo>
                  <a:lnTo>
                    <a:pt x="40526" y="48152"/>
                  </a:lnTo>
                  <a:lnTo>
                    <a:pt x="40711" y="48367"/>
                  </a:lnTo>
                  <a:lnTo>
                    <a:pt x="40895" y="48583"/>
                  </a:lnTo>
                  <a:lnTo>
                    <a:pt x="41018" y="48829"/>
                  </a:lnTo>
                  <a:lnTo>
                    <a:pt x="41172" y="49074"/>
                  </a:lnTo>
                  <a:lnTo>
                    <a:pt x="41264" y="49351"/>
                  </a:lnTo>
                  <a:lnTo>
                    <a:pt x="41356" y="49628"/>
                  </a:lnTo>
                  <a:lnTo>
                    <a:pt x="41418" y="49905"/>
                  </a:lnTo>
                  <a:lnTo>
                    <a:pt x="41449" y="50212"/>
                  </a:lnTo>
                  <a:lnTo>
                    <a:pt x="41479" y="50489"/>
                  </a:lnTo>
                  <a:lnTo>
                    <a:pt x="41479" y="51073"/>
                  </a:lnTo>
                  <a:lnTo>
                    <a:pt x="41510" y="51627"/>
                  </a:lnTo>
                  <a:lnTo>
                    <a:pt x="41572" y="52149"/>
                  </a:lnTo>
                  <a:lnTo>
                    <a:pt x="41695" y="52641"/>
                  </a:lnTo>
                  <a:lnTo>
                    <a:pt x="41879" y="53133"/>
                  </a:lnTo>
                  <a:lnTo>
                    <a:pt x="42094" y="53594"/>
                  </a:lnTo>
                  <a:lnTo>
                    <a:pt x="42371" y="54025"/>
                  </a:lnTo>
                  <a:lnTo>
                    <a:pt x="42679" y="54425"/>
                  </a:lnTo>
                  <a:lnTo>
                    <a:pt x="43017" y="54794"/>
                  </a:lnTo>
                  <a:lnTo>
                    <a:pt x="43386" y="55163"/>
                  </a:lnTo>
                  <a:lnTo>
                    <a:pt x="43785" y="55439"/>
                  </a:lnTo>
                  <a:lnTo>
                    <a:pt x="44216" y="55716"/>
                  </a:lnTo>
                  <a:lnTo>
                    <a:pt x="44677" y="55931"/>
                  </a:lnTo>
                  <a:lnTo>
                    <a:pt x="45169" y="56116"/>
                  </a:lnTo>
                  <a:lnTo>
                    <a:pt x="45692" y="56239"/>
                  </a:lnTo>
                  <a:lnTo>
                    <a:pt x="46215" y="56331"/>
                  </a:lnTo>
                  <a:lnTo>
                    <a:pt x="46737" y="56362"/>
                  </a:lnTo>
                  <a:lnTo>
                    <a:pt x="47291" y="56331"/>
                  </a:lnTo>
                  <a:lnTo>
                    <a:pt x="47814" y="56239"/>
                  </a:lnTo>
                  <a:lnTo>
                    <a:pt x="48305" y="56116"/>
                  </a:lnTo>
                  <a:lnTo>
                    <a:pt x="48797" y="55931"/>
                  </a:lnTo>
                  <a:lnTo>
                    <a:pt x="49259" y="55716"/>
                  </a:lnTo>
                  <a:lnTo>
                    <a:pt x="49689" y="55439"/>
                  </a:lnTo>
                  <a:lnTo>
                    <a:pt x="50089" y="55163"/>
                  </a:lnTo>
                  <a:lnTo>
                    <a:pt x="50458" y="54794"/>
                  </a:lnTo>
                  <a:lnTo>
                    <a:pt x="50796" y="54425"/>
                  </a:lnTo>
                  <a:lnTo>
                    <a:pt x="51104" y="54025"/>
                  </a:lnTo>
                  <a:lnTo>
                    <a:pt x="51380" y="53594"/>
                  </a:lnTo>
                  <a:lnTo>
                    <a:pt x="51596" y="53133"/>
                  </a:lnTo>
                  <a:lnTo>
                    <a:pt x="51780" y="52641"/>
                  </a:lnTo>
                  <a:lnTo>
                    <a:pt x="51903" y="52149"/>
                  </a:lnTo>
                  <a:lnTo>
                    <a:pt x="51995" y="51627"/>
                  </a:lnTo>
                  <a:lnTo>
                    <a:pt x="51995" y="51073"/>
                  </a:lnTo>
                  <a:lnTo>
                    <a:pt x="51995" y="23922"/>
                  </a:lnTo>
                  <a:lnTo>
                    <a:pt x="52395" y="23799"/>
                  </a:lnTo>
                  <a:lnTo>
                    <a:pt x="52733" y="23646"/>
                  </a:lnTo>
                  <a:lnTo>
                    <a:pt x="53041" y="23400"/>
                  </a:lnTo>
                  <a:lnTo>
                    <a:pt x="53317" y="23123"/>
                  </a:lnTo>
                  <a:lnTo>
                    <a:pt x="53533" y="22815"/>
                  </a:lnTo>
                  <a:lnTo>
                    <a:pt x="53717" y="22446"/>
                  </a:lnTo>
                  <a:lnTo>
                    <a:pt x="53809" y="22047"/>
                  </a:lnTo>
                  <a:lnTo>
                    <a:pt x="53840" y="21647"/>
                  </a:lnTo>
                  <a:lnTo>
                    <a:pt x="53840" y="20909"/>
                  </a:lnTo>
                  <a:lnTo>
                    <a:pt x="54271" y="20878"/>
                  </a:lnTo>
                  <a:lnTo>
                    <a:pt x="54670" y="20817"/>
                  </a:lnTo>
                  <a:lnTo>
                    <a:pt x="55070" y="20694"/>
                  </a:lnTo>
                  <a:lnTo>
                    <a:pt x="55439" y="20571"/>
                  </a:lnTo>
                  <a:lnTo>
                    <a:pt x="55808" y="20386"/>
                  </a:lnTo>
                  <a:lnTo>
                    <a:pt x="56146" y="20171"/>
                  </a:lnTo>
                  <a:lnTo>
                    <a:pt x="56454" y="19925"/>
                  </a:lnTo>
                  <a:lnTo>
                    <a:pt x="56730" y="19648"/>
                  </a:lnTo>
                  <a:lnTo>
                    <a:pt x="57007" y="19372"/>
                  </a:lnTo>
                  <a:lnTo>
                    <a:pt x="57253" y="19033"/>
                  </a:lnTo>
                  <a:lnTo>
                    <a:pt x="57438" y="18695"/>
                  </a:lnTo>
                  <a:lnTo>
                    <a:pt x="57622" y="18326"/>
                  </a:lnTo>
                  <a:lnTo>
                    <a:pt x="57745" y="17957"/>
                  </a:lnTo>
                  <a:lnTo>
                    <a:pt x="57868" y="17557"/>
                  </a:lnTo>
                  <a:lnTo>
                    <a:pt x="57930" y="17158"/>
                  </a:lnTo>
                  <a:lnTo>
                    <a:pt x="57930" y="16727"/>
                  </a:lnTo>
                  <a:lnTo>
                    <a:pt x="57930" y="10947"/>
                  </a:lnTo>
                  <a:lnTo>
                    <a:pt x="57930" y="10731"/>
                  </a:lnTo>
                  <a:lnTo>
                    <a:pt x="57868" y="10547"/>
                  </a:lnTo>
                  <a:lnTo>
                    <a:pt x="57807" y="10362"/>
                  </a:lnTo>
                  <a:lnTo>
                    <a:pt x="57745" y="10178"/>
                  </a:lnTo>
                  <a:lnTo>
                    <a:pt x="57745" y="5812"/>
                  </a:lnTo>
                  <a:lnTo>
                    <a:pt x="57714" y="5566"/>
                  </a:lnTo>
                  <a:lnTo>
                    <a:pt x="57684" y="5350"/>
                  </a:lnTo>
                  <a:lnTo>
                    <a:pt x="57622" y="5135"/>
                  </a:lnTo>
                  <a:lnTo>
                    <a:pt x="57561" y="4920"/>
                  </a:lnTo>
                  <a:lnTo>
                    <a:pt x="57468" y="4705"/>
                  </a:lnTo>
                  <a:lnTo>
                    <a:pt x="57345" y="4520"/>
                  </a:lnTo>
                  <a:lnTo>
                    <a:pt x="57192" y="4336"/>
                  </a:lnTo>
                  <a:lnTo>
                    <a:pt x="57038" y="4182"/>
                  </a:lnTo>
                  <a:lnTo>
                    <a:pt x="56884" y="4028"/>
                  </a:lnTo>
                  <a:lnTo>
                    <a:pt x="56700" y="3874"/>
                  </a:lnTo>
                  <a:lnTo>
                    <a:pt x="56515" y="3782"/>
                  </a:lnTo>
                  <a:lnTo>
                    <a:pt x="56300" y="3659"/>
                  </a:lnTo>
                  <a:lnTo>
                    <a:pt x="56085" y="3598"/>
                  </a:lnTo>
                  <a:lnTo>
                    <a:pt x="55870" y="3536"/>
                  </a:lnTo>
                  <a:lnTo>
                    <a:pt x="55654" y="3505"/>
                  </a:lnTo>
                  <a:lnTo>
                    <a:pt x="54301" y="3505"/>
                  </a:lnTo>
                  <a:lnTo>
                    <a:pt x="54055" y="3536"/>
                  </a:lnTo>
                  <a:lnTo>
                    <a:pt x="53840" y="3598"/>
                  </a:lnTo>
                  <a:lnTo>
                    <a:pt x="53625" y="3659"/>
                  </a:lnTo>
                  <a:lnTo>
                    <a:pt x="53440" y="3782"/>
                  </a:lnTo>
                  <a:lnTo>
                    <a:pt x="53225" y="3874"/>
                  </a:lnTo>
                  <a:lnTo>
                    <a:pt x="53041" y="4028"/>
                  </a:lnTo>
                  <a:lnTo>
                    <a:pt x="52887" y="4182"/>
                  </a:lnTo>
                  <a:lnTo>
                    <a:pt x="52733" y="4336"/>
                  </a:lnTo>
                  <a:lnTo>
                    <a:pt x="52610" y="4520"/>
                  </a:lnTo>
                  <a:lnTo>
                    <a:pt x="52487" y="4705"/>
                  </a:lnTo>
                  <a:lnTo>
                    <a:pt x="52395" y="4920"/>
                  </a:lnTo>
                  <a:lnTo>
                    <a:pt x="52303" y="5135"/>
                  </a:lnTo>
                  <a:lnTo>
                    <a:pt x="52241" y="5350"/>
                  </a:lnTo>
                  <a:lnTo>
                    <a:pt x="52211" y="5566"/>
                  </a:lnTo>
                  <a:lnTo>
                    <a:pt x="52211" y="5812"/>
                  </a:lnTo>
                  <a:lnTo>
                    <a:pt x="52211" y="9286"/>
                  </a:lnTo>
                  <a:lnTo>
                    <a:pt x="49966" y="9286"/>
                  </a:lnTo>
                  <a:lnTo>
                    <a:pt x="49966" y="5812"/>
                  </a:lnTo>
                  <a:lnTo>
                    <a:pt x="49966" y="5566"/>
                  </a:lnTo>
                  <a:lnTo>
                    <a:pt x="49904" y="5350"/>
                  </a:lnTo>
                  <a:lnTo>
                    <a:pt x="49874" y="5135"/>
                  </a:lnTo>
                  <a:lnTo>
                    <a:pt x="49781" y="4920"/>
                  </a:lnTo>
                  <a:lnTo>
                    <a:pt x="49689" y="4705"/>
                  </a:lnTo>
                  <a:lnTo>
                    <a:pt x="49566" y="4520"/>
                  </a:lnTo>
                  <a:lnTo>
                    <a:pt x="49443" y="4336"/>
                  </a:lnTo>
                  <a:lnTo>
                    <a:pt x="49289" y="4182"/>
                  </a:lnTo>
                  <a:lnTo>
                    <a:pt x="49105" y="4028"/>
                  </a:lnTo>
                  <a:lnTo>
                    <a:pt x="48951" y="3874"/>
                  </a:lnTo>
                  <a:lnTo>
                    <a:pt x="48736" y="3782"/>
                  </a:lnTo>
                  <a:lnTo>
                    <a:pt x="48551" y="3659"/>
                  </a:lnTo>
                  <a:lnTo>
                    <a:pt x="48336" y="3598"/>
                  </a:lnTo>
                  <a:lnTo>
                    <a:pt x="48121" y="3536"/>
                  </a:lnTo>
                  <a:lnTo>
                    <a:pt x="47875" y="3505"/>
                  </a:lnTo>
                  <a:lnTo>
                    <a:pt x="46522" y="3505"/>
                  </a:lnTo>
                  <a:lnTo>
                    <a:pt x="46307" y="3536"/>
                  </a:lnTo>
                  <a:lnTo>
                    <a:pt x="46061" y="3598"/>
                  </a:lnTo>
                  <a:lnTo>
                    <a:pt x="45846" y="3659"/>
                  </a:lnTo>
                  <a:lnTo>
                    <a:pt x="45661" y="3782"/>
                  </a:lnTo>
                  <a:lnTo>
                    <a:pt x="45477" y="3874"/>
                  </a:lnTo>
                  <a:lnTo>
                    <a:pt x="45292" y="4028"/>
                  </a:lnTo>
                  <a:lnTo>
                    <a:pt x="45108" y="4182"/>
                  </a:lnTo>
                  <a:lnTo>
                    <a:pt x="44985" y="4336"/>
                  </a:lnTo>
                  <a:lnTo>
                    <a:pt x="44831" y="4520"/>
                  </a:lnTo>
                  <a:lnTo>
                    <a:pt x="44708" y="4705"/>
                  </a:lnTo>
                  <a:lnTo>
                    <a:pt x="44616" y="4920"/>
                  </a:lnTo>
                  <a:lnTo>
                    <a:pt x="44554" y="5135"/>
                  </a:lnTo>
                  <a:lnTo>
                    <a:pt x="44493" y="5350"/>
                  </a:lnTo>
                  <a:lnTo>
                    <a:pt x="44462" y="5566"/>
                  </a:lnTo>
                  <a:lnTo>
                    <a:pt x="44431" y="5812"/>
                  </a:lnTo>
                  <a:lnTo>
                    <a:pt x="44431" y="10178"/>
                  </a:lnTo>
                  <a:lnTo>
                    <a:pt x="44339" y="10362"/>
                  </a:lnTo>
                  <a:lnTo>
                    <a:pt x="44277" y="10547"/>
                  </a:lnTo>
                  <a:lnTo>
                    <a:pt x="44247" y="10731"/>
                  </a:lnTo>
                  <a:lnTo>
                    <a:pt x="44247" y="10947"/>
                  </a:lnTo>
                  <a:lnTo>
                    <a:pt x="44247" y="16727"/>
                  </a:lnTo>
                  <a:lnTo>
                    <a:pt x="44247" y="17158"/>
                  </a:lnTo>
                  <a:lnTo>
                    <a:pt x="44308" y="17557"/>
                  </a:lnTo>
                  <a:lnTo>
                    <a:pt x="44431" y="17957"/>
                  </a:lnTo>
                  <a:lnTo>
                    <a:pt x="44554" y="18326"/>
                  </a:lnTo>
                  <a:lnTo>
                    <a:pt x="44739" y="18695"/>
                  </a:lnTo>
                  <a:lnTo>
                    <a:pt x="44923" y="19033"/>
                  </a:lnTo>
                  <a:lnTo>
                    <a:pt x="45169" y="19372"/>
                  </a:lnTo>
                  <a:lnTo>
                    <a:pt x="45446" y="19648"/>
                  </a:lnTo>
                  <a:lnTo>
                    <a:pt x="45723" y="19925"/>
                  </a:lnTo>
                  <a:lnTo>
                    <a:pt x="46030" y="20171"/>
                  </a:lnTo>
                  <a:lnTo>
                    <a:pt x="46368" y="20386"/>
                  </a:lnTo>
                  <a:lnTo>
                    <a:pt x="46737" y="20571"/>
                  </a:lnTo>
                  <a:lnTo>
                    <a:pt x="47106" y="20694"/>
                  </a:lnTo>
                  <a:lnTo>
                    <a:pt x="47506" y="20817"/>
                  </a:lnTo>
                  <a:lnTo>
                    <a:pt x="47906" y="20878"/>
                  </a:lnTo>
                  <a:lnTo>
                    <a:pt x="48336" y="20909"/>
                  </a:lnTo>
                  <a:lnTo>
                    <a:pt x="48336" y="21647"/>
                  </a:lnTo>
                  <a:lnTo>
                    <a:pt x="48367" y="22047"/>
                  </a:lnTo>
                  <a:lnTo>
                    <a:pt x="48459" y="22446"/>
                  </a:lnTo>
                  <a:lnTo>
                    <a:pt x="48613" y="22815"/>
                  </a:lnTo>
                  <a:lnTo>
                    <a:pt x="48859" y="23123"/>
                  </a:lnTo>
                  <a:lnTo>
                    <a:pt x="49105" y="23400"/>
                  </a:lnTo>
                  <a:lnTo>
                    <a:pt x="49443" y="23646"/>
                  </a:lnTo>
                  <a:lnTo>
                    <a:pt x="49781" y="23799"/>
                  </a:lnTo>
                  <a:lnTo>
                    <a:pt x="50150" y="23922"/>
                  </a:lnTo>
                  <a:lnTo>
                    <a:pt x="50150" y="51073"/>
                  </a:lnTo>
                  <a:lnTo>
                    <a:pt x="50150" y="51442"/>
                  </a:lnTo>
                  <a:lnTo>
                    <a:pt x="50089" y="51780"/>
                  </a:lnTo>
                  <a:lnTo>
                    <a:pt x="49997" y="52088"/>
                  </a:lnTo>
                  <a:lnTo>
                    <a:pt x="49904" y="52426"/>
                  </a:lnTo>
                  <a:lnTo>
                    <a:pt x="49751" y="52703"/>
                  </a:lnTo>
                  <a:lnTo>
                    <a:pt x="49566" y="53010"/>
                  </a:lnTo>
                  <a:lnTo>
                    <a:pt x="49382" y="53256"/>
                  </a:lnTo>
                  <a:lnTo>
                    <a:pt x="49166" y="53502"/>
                  </a:lnTo>
                  <a:lnTo>
                    <a:pt x="48920" y="53717"/>
                  </a:lnTo>
                  <a:lnTo>
                    <a:pt x="48644" y="53933"/>
                  </a:lnTo>
                  <a:lnTo>
                    <a:pt x="48367" y="54086"/>
                  </a:lnTo>
                  <a:lnTo>
                    <a:pt x="48059" y="54240"/>
                  </a:lnTo>
                  <a:lnTo>
                    <a:pt x="47752" y="54363"/>
                  </a:lnTo>
                  <a:lnTo>
                    <a:pt x="47414" y="54425"/>
                  </a:lnTo>
                  <a:lnTo>
                    <a:pt x="47076" y="54486"/>
                  </a:lnTo>
                  <a:lnTo>
                    <a:pt x="46737" y="54517"/>
                  </a:lnTo>
                  <a:lnTo>
                    <a:pt x="46399" y="54486"/>
                  </a:lnTo>
                  <a:lnTo>
                    <a:pt x="46061" y="54425"/>
                  </a:lnTo>
                  <a:lnTo>
                    <a:pt x="45723" y="54363"/>
                  </a:lnTo>
                  <a:lnTo>
                    <a:pt x="45415" y="54240"/>
                  </a:lnTo>
                  <a:lnTo>
                    <a:pt x="45108" y="54086"/>
                  </a:lnTo>
                  <a:lnTo>
                    <a:pt x="44831" y="53933"/>
                  </a:lnTo>
                  <a:lnTo>
                    <a:pt x="44554" y="53717"/>
                  </a:lnTo>
                  <a:lnTo>
                    <a:pt x="44308" y="53502"/>
                  </a:lnTo>
                  <a:lnTo>
                    <a:pt x="44093" y="53256"/>
                  </a:lnTo>
                  <a:lnTo>
                    <a:pt x="43908" y="53010"/>
                  </a:lnTo>
                  <a:lnTo>
                    <a:pt x="43724" y="52703"/>
                  </a:lnTo>
                  <a:lnTo>
                    <a:pt x="43570" y="52426"/>
                  </a:lnTo>
                  <a:lnTo>
                    <a:pt x="43478" y="52088"/>
                  </a:lnTo>
                  <a:lnTo>
                    <a:pt x="43386" y="51780"/>
                  </a:lnTo>
                  <a:lnTo>
                    <a:pt x="43324" y="51442"/>
                  </a:lnTo>
                  <a:lnTo>
                    <a:pt x="43324" y="51073"/>
                  </a:lnTo>
                  <a:lnTo>
                    <a:pt x="43324" y="50489"/>
                  </a:lnTo>
                  <a:lnTo>
                    <a:pt x="43294" y="50028"/>
                  </a:lnTo>
                  <a:lnTo>
                    <a:pt x="43232" y="49536"/>
                  </a:lnTo>
                  <a:lnTo>
                    <a:pt x="43109" y="49074"/>
                  </a:lnTo>
                  <a:lnTo>
                    <a:pt x="42955" y="48644"/>
                  </a:lnTo>
                  <a:lnTo>
                    <a:pt x="42771" y="48214"/>
                  </a:lnTo>
                  <a:lnTo>
                    <a:pt x="42556" y="47783"/>
                  </a:lnTo>
                  <a:lnTo>
                    <a:pt x="42310" y="47414"/>
                  </a:lnTo>
                  <a:lnTo>
                    <a:pt x="42033" y="47045"/>
                  </a:lnTo>
                  <a:lnTo>
                    <a:pt x="41695" y="46707"/>
                  </a:lnTo>
                  <a:lnTo>
                    <a:pt x="41356" y="46399"/>
                  </a:lnTo>
                  <a:lnTo>
                    <a:pt x="40987" y="46153"/>
                  </a:lnTo>
                  <a:lnTo>
                    <a:pt x="40588" y="45907"/>
                  </a:lnTo>
                  <a:lnTo>
                    <a:pt x="40188" y="45692"/>
                  </a:lnTo>
                  <a:lnTo>
                    <a:pt x="39757" y="45508"/>
                  </a:lnTo>
                  <a:lnTo>
                    <a:pt x="39296" y="45385"/>
                  </a:lnTo>
                  <a:lnTo>
                    <a:pt x="38835" y="45292"/>
                  </a:lnTo>
                  <a:lnTo>
                    <a:pt x="38835" y="38743"/>
                  </a:lnTo>
                  <a:lnTo>
                    <a:pt x="38804" y="38559"/>
                  </a:lnTo>
                  <a:lnTo>
                    <a:pt x="38774" y="38374"/>
                  </a:lnTo>
                  <a:lnTo>
                    <a:pt x="38681" y="38220"/>
                  </a:lnTo>
                  <a:lnTo>
                    <a:pt x="38558" y="38097"/>
                  </a:lnTo>
                  <a:lnTo>
                    <a:pt x="38435" y="37974"/>
                  </a:lnTo>
                  <a:lnTo>
                    <a:pt x="38282" y="37882"/>
                  </a:lnTo>
                  <a:lnTo>
                    <a:pt x="38097" y="37851"/>
                  </a:lnTo>
                  <a:lnTo>
                    <a:pt x="37913" y="37821"/>
                  </a:lnTo>
                  <a:lnTo>
                    <a:pt x="37728" y="37851"/>
                  </a:lnTo>
                  <a:lnTo>
                    <a:pt x="37544" y="37882"/>
                  </a:lnTo>
                  <a:lnTo>
                    <a:pt x="37390" y="37974"/>
                  </a:lnTo>
                  <a:lnTo>
                    <a:pt x="37267" y="38097"/>
                  </a:lnTo>
                  <a:lnTo>
                    <a:pt x="37144" y="38220"/>
                  </a:lnTo>
                  <a:lnTo>
                    <a:pt x="37052" y="38374"/>
                  </a:lnTo>
                  <a:lnTo>
                    <a:pt x="37021" y="38559"/>
                  </a:lnTo>
                  <a:lnTo>
                    <a:pt x="36990" y="38743"/>
                  </a:lnTo>
                  <a:lnTo>
                    <a:pt x="36990" y="56885"/>
                  </a:lnTo>
                  <a:lnTo>
                    <a:pt x="4428" y="56885"/>
                  </a:lnTo>
                  <a:lnTo>
                    <a:pt x="4428" y="8794"/>
                  </a:lnTo>
                  <a:lnTo>
                    <a:pt x="4458" y="8087"/>
                  </a:lnTo>
                  <a:lnTo>
                    <a:pt x="4581" y="7380"/>
                  </a:lnTo>
                  <a:lnTo>
                    <a:pt x="4735" y="6734"/>
                  </a:lnTo>
                  <a:lnTo>
                    <a:pt x="4981" y="6088"/>
                  </a:lnTo>
                  <a:lnTo>
                    <a:pt x="5289" y="5473"/>
                  </a:lnTo>
                  <a:lnTo>
                    <a:pt x="5627" y="4920"/>
                  </a:lnTo>
                  <a:lnTo>
                    <a:pt x="6027" y="4397"/>
                  </a:lnTo>
                  <a:lnTo>
                    <a:pt x="6457" y="3874"/>
                  </a:lnTo>
                  <a:lnTo>
                    <a:pt x="6949" y="3444"/>
                  </a:lnTo>
                  <a:lnTo>
                    <a:pt x="7503" y="3044"/>
                  </a:lnTo>
                  <a:lnTo>
                    <a:pt x="8056" y="2706"/>
                  </a:lnTo>
                  <a:lnTo>
                    <a:pt x="8671" y="2398"/>
                  </a:lnTo>
                  <a:lnTo>
                    <a:pt x="9317" y="2183"/>
                  </a:lnTo>
                  <a:lnTo>
                    <a:pt x="9962" y="1999"/>
                  </a:lnTo>
                  <a:lnTo>
                    <a:pt x="10670" y="1907"/>
                  </a:lnTo>
                  <a:lnTo>
                    <a:pt x="11377" y="1845"/>
                  </a:lnTo>
                  <a:lnTo>
                    <a:pt x="30072" y="1845"/>
                  </a:lnTo>
                  <a:lnTo>
                    <a:pt x="30779" y="1907"/>
                  </a:lnTo>
                  <a:lnTo>
                    <a:pt x="31455" y="1999"/>
                  </a:lnTo>
                  <a:lnTo>
                    <a:pt x="32132" y="2183"/>
                  </a:lnTo>
                  <a:lnTo>
                    <a:pt x="32747" y="2398"/>
                  </a:lnTo>
                  <a:lnTo>
                    <a:pt x="33362" y="2706"/>
                  </a:lnTo>
                  <a:lnTo>
                    <a:pt x="33946" y="3044"/>
                  </a:lnTo>
                  <a:lnTo>
                    <a:pt x="34469" y="3444"/>
                  </a:lnTo>
                  <a:lnTo>
                    <a:pt x="34961" y="3874"/>
                  </a:lnTo>
                  <a:lnTo>
                    <a:pt x="35391" y="4397"/>
                  </a:lnTo>
                  <a:lnTo>
                    <a:pt x="35791" y="4920"/>
                  </a:lnTo>
                  <a:lnTo>
                    <a:pt x="36160" y="5473"/>
                  </a:lnTo>
                  <a:lnTo>
                    <a:pt x="36437" y="6088"/>
                  </a:lnTo>
                  <a:lnTo>
                    <a:pt x="36683" y="6734"/>
                  </a:lnTo>
                  <a:lnTo>
                    <a:pt x="36836" y="7380"/>
                  </a:lnTo>
                  <a:lnTo>
                    <a:pt x="36959" y="8087"/>
                  </a:lnTo>
                  <a:lnTo>
                    <a:pt x="36990" y="8794"/>
                  </a:lnTo>
                  <a:lnTo>
                    <a:pt x="36990" y="34438"/>
                  </a:lnTo>
                  <a:lnTo>
                    <a:pt x="37021" y="34623"/>
                  </a:lnTo>
                  <a:lnTo>
                    <a:pt x="37052" y="34807"/>
                  </a:lnTo>
                  <a:lnTo>
                    <a:pt x="37144" y="34961"/>
                  </a:lnTo>
                  <a:lnTo>
                    <a:pt x="37267" y="35084"/>
                  </a:lnTo>
                  <a:lnTo>
                    <a:pt x="37390" y="35207"/>
                  </a:lnTo>
                  <a:lnTo>
                    <a:pt x="37544" y="35299"/>
                  </a:lnTo>
                  <a:lnTo>
                    <a:pt x="37728" y="35330"/>
                  </a:lnTo>
                  <a:lnTo>
                    <a:pt x="37913" y="35361"/>
                  </a:lnTo>
                  <a:lnTo>
                    <a:pt x="38097" y="35330"/>
                  </a:lnTo>
                  <a:lnTo>
                    <a:pt x="38282" y="35299"/>
                  </a:lnTo>
                  <a:lnTo>
                    <a:pt x="38435" y="35207"/>
                  </a:lnTo>
                  <a:lnTo>
                    <a:pt x="38558" y="35084"/>
                  </a:lnTo>
                  <a:lnTo>
                    <a:pt x="38681" y="34961"/>
                  </a:lnTo>
                  <a:lnTo>
                    <a:pt x="38774" y="34807"/>
                  </a:lnTo>
                  <a:lnTo>
                    <a:pt x="38804" y="34623"/>
                  </a:lnTo>
                  <a:lnTo>
                    <a:pt x="38835" y="34438"/>
                  </a:lnTo>
                  <a:lnTo>
                    <a:pt x="38835" y="8794"/>
                  </a:lnTo>
                  <a:lnTo>
                    <a:pt x="38835" y="8333"/>
                  </a:lnTo>
                  <a:lnTo>
                    <a:pt x="38804" y="7902"/>
                  </a:lnTo>
                  <a:lnTo>
                    <a:pt x="38743" y="7441"/>
                  </a:lnTo>
                  <a:lnTo>
                    <a:pt x="38651" y="7011"/>
                  </a:lnTo>
                  <a:lnTo>
                    <a:pt x="38558" y="6611"/>
                  </a:lnTo>
                  <a:lnTo>
                    <a:pt x="38435" y="6181"/>
                  </a:lnTo>
                  <a:lnTo>
                    <a:pt x="38312" y="5781"/>
                  </a:lnTo>
                  <a:lnTo>
                    <a:pt x="38159" y="5381"/>
                  </a:lnTo>
                  <a:lnTo>
                    <a:pt x="37974" y="4981"/>
                  </a:lnTo>
                  <a:lnTo>
                    <a:pt x="37790" y="4612"/>
                  </a:lnTo>
                  <a:lnTo>
                    <a:pt x="37574" y="4243"/>
                  </a:lnTo>
                  <a:lnTo>
                    <a:pt x="37328" y="3874"/>
                  </a:lnTo>
                  <a:lnTo>
                    <a:pt x="37082" y="3536"/>
                  </a:lnTo>
                  <a:lnTo>
                    <a:pt x="36836" y="3198"/>
                  </a:lnTo>
                  <a:lnTo>
                    <a:pt x="36560" y="2890"/>
                  </a:lnTo>
                  <a:lnTo>
                    <a:pt x="36252" y="2583"/>
                  </a:lnTo>
                  <a:lnTo>
                    <a:pt x="35945" y="2306"/>
                  </a:lnTo>
                  <a:lnTo>
                    <a:pt x="35637" y="2030"/>
                  </a:lnTo>
                  <a:lnTo>
                    <a:pt x="35299" y="1753"/>
                  </a:lnTo>
                  <a:lnTo>
                    <a:pt x="34961" y="1507"/>
                  </a:lnTo>
                  <a:lnTo>
                    <a:pt x="34592" y="1292"/>
                  </a:lnTo>
                  <a:lnTo>
                    <a:pt x="34254" y="1076"/>
                  </a:lnTo>
                  <a:lnTo>
                    <a:pt x="33854" y="892"/>
                  </a:lnTo>
                  <a:lnTo>
                    <a:pt x="33485" y="707"/>
                  </a:lnTo>
                  <a:lnTo>
                    <a:pt x="33085" y="554"/>
                  </a:lnTo>
                  <a:lnTo>
                    <a:pt x="32655" y="400"/>
                  </a:lnTo>
                  <a:lnTo>
                    <a:pt x="32255" y="277"/>
                  </a:lnTo>
                  <a:lnTo>
                    <a:pt x="31824" y="185"/>
                  </a:lnTo>
                  <a:lnTo>
                    <a:pt x="31394" y="123"/>
                  </a:lnTo>
                  <a:lnTo>
                    <a:pt x="30963" y="62"/>
                  </a:lnTo>
                  <a:lnTo>
                    <a:pt x="30502" y="31"/>
                  </a:lnTo>
                  <a:lnTo>
                    <a:pt x="300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88"/>
            <p:cNvSpPr/>
            <p:nvPr/>
          </p:nvSpPr>
          <p:spPr>
            <a:xfrm>
              <a:off x="1277630" y="3538062"/>
              <a:ext cx="36990" cy="17491"/>
            </a:xfrm>
            <a:custGeom>
              <a:rect b="b" l="l" r="r" t="t"/>
              <a:pathLst>
                <a:path extrusionOk="0" h="1846" w="3906">
                  <a:moveTo>
                    <a:pt x="923" y="1"/>
                  </a:moveTo>
                  <a:lnTo>
                    <a:pt x="739" y="31"/>
                  </a:lnTo>
                  <a:lnTo>
                    <a:pt x="585" y="93"/>
                  </a:lnTo>
                  <a:lnTo>
                    <a:pt x="400" y="154"/>
                  </a:lnTo>
                  <a:lnTo>
                    <a:pt x="277" y="277"/>
                  </a:lnTo>
                  <a:lnTo>
                    <a:pt x="154" y="400"/>
                  </a:lnTo>
                  <a:lnTo>
                    <a:pt x="93" y="585"/>
                  </a:lnTo>
                  <a:lnTo>
                    <a:pt x="31" y="739"/>
                  </a:lnTo>
                  <a:lnTo>
                    <a:pt x="1" y="923"/>
                  </a:lnTo>
                  <a:lnTo>
                    <a:pt x="31" y="1108"/>
                  </a:lnTo>
                  <a:lnTo>
                    <a:pt x="93" y="1292"/>
                  </a:lnTo>
                  <a:lnTo>
                    <a:pt x="154" y="1446"/>
                  </a:lnTo>
                  <a:lnTo>
                    <a:pt x="277" y="1569"/>
                  </a:lnTo>
                  <a:lnTo>
                    <a:pt x="400" y="1692"/>
                  </a:lnTo>
                  <a:lnTo>
                    <a:pt x="585" y="1784"/>
                  </a:lnTo>
                  <a:lnTo>
                    <a:pt x="739" y="1846"/>
                  </a:lnTo>
                  <a:lnTo>
                    <a:pt x="3168" y="1846"/>
                  </a:lnTo>
                  <a:lnTo>
                    <a:pt x="3321" y="1784"/>
                  </a:lnTo>
                  <a:lnTo>
                    <a:pt x="3475" y="1692"/>
                  </a:lnTo>
                  <a:lnTo>
                    <a:pt x="3629" y="1569"/>
                  </a:lnTo>
                  <a:lnTo>
                    <a:pt x="3752" y="1446"/>
                  </a:lnTo>
                  <a:lnTo>
                    <a:pt x="3813" y="1292"/>
                  </a:lnTo>
                  <a:lnTo>
                    <a:pt x="3875" y="1108"/>
                  </a:lnTo>
                  <a:lnTo>
                    <a:pt x="3906" y="923"/>
                  </a:lnTo>
                  <a:lnTo>
                    <a:pt x="3875" y="739"/>
                  </a:lnTo>
                  <a:lnTo>
                    <a:pt x="3813" y="585"/>
                  </a:lnTo>
                  <a:lnTo>
                    <a:pt x="3752" y="400"/>
                  </a:lnTo>
                  <a:lnTo>
                    <a:pt x="3629" y="277"/>
                  </a:lnTo>
                  <a:lnTo>
                    <a:pt x="3475" y="154"/>
                  </a:lnTo>
                  <a:lnTo>
                    <a:pt x="3321" y="93"/>
                  </a:lnTo>
                  <a:lnTo>
                    <a:pt x="3168" y="31"/>
                  </a:lnTo>
                  <a:lnTo>
                    <a:pt x="29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 name="Google Shape;1120;p88"/>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7"/>
                                        </p:tgtEl>
                                        <p:attrNameLst>
                                          <p:attrName>style.visibility</p:attrName>
                                        </p:attrNameLst>
                                      </p:cBhvr>
                                      <p:to>
                                        <p:strVal val="visible"/>
                                      </p:to>
                                    </p:set>
                                    <p:animEffect filter="fade" transition="in">
                                      <p:cBhvr>
                                        <p:cTn dur="1000"/>
                                        <p:tgtEl>
                                          <p:spTgt spid="10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53"/>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What does Renewable Energy Community mean?</a:t>
            </a:r>
            <a:endParaRPr sz="2400"/>
          </a:p>
        </p:txBody>
      </p:sp>
      <p:sp>
        <p:nvSpPr>
          <p:cNvPr id="513" name="Google Shape;513;p53"/>
          <p:cNvSpPr txBox="1"/>
          <p:nvPr>
            <p:ph idx="2" type="subTitle"/>
          </p:nvPr>
        </p:nvSpPr>
        <p:spPr>
          <a:xfrm>
            <a:off x="797725" y="1397667"/>
            <a:ext cx="7140000" cy="291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50">
                <a:solidFill>
                  <a:srgbClr val="191919"/>
                </a:solidFill>
                <a:highlight>
                  <a:srgbClr val="FFFFFF"/>
                </a:highlight>
              </a:rPr>
              <a:t>It is an association that </a:t>
            </a:r>
            <a:r>
              <a:rPr b="1" lang="en" sz="1650">
                <a:solidFill>
                  <a:srgbClr val="191919"/>
                </a:solidFill>
              </a:rPr>
              <a:t>produces </a:t>
            </a:r>
            <a:r>
              <a:rPr lang="en" sz="1650">
                <a:solidFill>
                  <a:srgbClr val="191919"/>
                </a:solidFill>
                <a:highlight>
                  <a:srgbClr val="FFFFFF"/>
                </a:highlight>
              </a:rPr>
              <a:t>and </a:t>
            </a:r>
            <a:r>
              <a:rPr b="1" lang="en" sz="1650">
                <a:solidFill>
                  <a:srgbClr val="191919"/>
                </a:solidFill>
              </a:rPr>
              <a:t>shares</a:t>
            </a:r>
            <a:r>
              <a:rPr lang="en" sz="1650">
                <a:solidFill>
                  <a:srgbClr val="191919"/>
                </a:solidFill>
                <a:highlight>
                  <a:srgbClr val="FFFFFF"/>
                </a:highlight>
              </a:rPr>
              <a:t> </a:t>
            </a:r>
            <a:r>
              <a:rPr lang="en" sz="1650">
                <a:solidFill>
                  <a:srgbClr val="191919"/>
                </a:solidFill>
                <a:uFill>
                  <a:noFill/>
                </a:uFill>
                <a:hlinkClick r:id="rId3">
                  <a:extLst>
                    <a:ext uri="{A12FA001-AC4F-418D-AE19-62706E023703}">
                      <ahyp:hlinkClr val="tx"/>
                    </a:ext>
                  </a:extLst>
                </a:hlinkClick>
              </a:rPr>
              <a:t>renewable energy</a:t>
            </a:r>
            <a:r>
              <a:rPr lang="en" sz="1650">
                <a:solidFill>
                  <a:srgbClr val="191919"/>
                </a:solidFill>
                <a:highlight>
                  <a:srgbClr val="FFFFFF"/>
                </a:highlight>
              </a:rPr>
              <a:t>, generating and managing cost-effective green energy autonomously, reducing CO2 emissions and energy waste. </a:t>
            </a:r>
            <a:endParaRPr sz="1650">
              <a:solidFill>
                <a:srgbClr val="191919"/>
              </a:solidFill>
              <a:highlight>
                <a:srgbClr val="FFFFFF"/>
              </a:highlight>
            </a:endParaRPr>
          </a:p>
          <a:p>
            <a:pPr indent="0" lvl="0" marL="0" rtl="0" algn="l">
              <a:spcBef>
                <a:spcPts val="1600"/>
              </a:spcBef>
              <a:spcAft>
                <a:spcPts val="0"/>
              </a:spcAft>
              <a:buNone/>
            </a:pPr>
            <a:r>
              <a:rPr lang="en" sz="1650">
                <a:solidFill>
                  <a:srgbClr val="191919"/>
                </a:solidFill>
                <a:highlight>
                  <a:srgbClr val="FFFFFF"/>
                </a:highlight>
              </a:rPr>
              <a:t>The community may be composed of local citizens, businesses, public administrations, small and medium-sized enterprises, etc.</a:t>
            </a:r>
            <a:endParaRPr sz="1650">
              <a:solidFill>
                <a:srgbClr val="191919"/>
              </a:solidFill>
              <a:highlight>
                <a:srgbClr val="FFFFFF"/>
              </a:highlight>
            </a:endParaRPr>
          </a:p>
          <a:p>
            <a:pPr indent="0" lvl="0" marL="0" rtl="0" algn="l">
              <a:spcBef>
                <a:spcPts val="1600"/>
              </a:spcBef>
              <a:spcAft>
                <a:spcPts val="0"/>
              </a:spcAft>
              <a:buNone/>
            </a:pPr>
            <a:r>
              <a:rPr lang="en" sz="1650">
                <a:solidFill>
                  <a:srgbClr val="191919"/>
                </a:solidFill>
                <a:highlight>
                  <a:srgbClr val="FFFFFF"/>
                </a:highlight>
              </a:rPr>
              <a:t>The main goal is to provide community-based environmental, economic or social benefits to its shareholders or members or to the local areas in which it operates.</a:t>
            </a:r>
            <a:endParaRPr sz="1650">
              <a:solidFill>
                <a:srgbClr val="191919"/>
              </a:solidFill>
              <a:highlight>
                <a:srgbClr val="FFFFFF"/>
              </a:highlight>
            </a:endParaRPr>
          </a:p>
          <a:p>
            <a:pPr indent="0" lvl="0" marL="0" rtl="0" algn="l">
              <a:spcBef>
                <a:spcPts val="1600"/>
              </a:spcBef>
              <a:spcAft>
                <a:spcPts val="0"/>
              </a:spcAft>
              <a:buNone/>
            </a:pPr>
            <a:r>
              <a:t/>
            </a:r>
            <a:endParaRPr sz="1650">
              <a:solidFill>
                <a:srgbClr val="191919"/>
              </a:solidFill>
              <a:highlight>
                <a:srgbClr val="FFFFFF"/>
              </a:highlight>
            </a:endParaRPr>
          </a:p>
          <a:p>
            <a:pPr indent="0" lvl="0" marL="0" rtl="0" algn="l">
              <a:spcBef>
                <a:spcPts val="1600"/>
              </a:spcBef>
              <a:spcAft>
                <a:spcPts val="1600"/>
              </a:spcAft>
              <a:buNone/>
            </a:pPr>
            <a:r>
              <a:t/>
            </a:r>
            <a:endParaRPr sz="1650">
              <a:solidFill>
                <a:srgbClr val="191919"/>
              </a:solidFill>
              <a:highlight>
                <a:srgbClr val="FFFFFF"/>
              </a:highlight>
            </a:endParaRPr>
          </a:p>
        </p:txBody>
      </p:sp>
      <p:sp>
        <p:nvSpPr>
          <p:cNvPr id="514" name="Google Shape;514;p53"/>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89"/>
          <p:cNvSpPr txBox="1"/>
          <p:nvPr>
            <p:ph idx="4294967295" type="title"/>
          </p:nvPr>
        </p:nvSpPr>
        <p:spPr>
          <a:xfrm>
            <a:off x="2988263" y="776500"/>
            <a:ext cx="3484500" cy="9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700"/>
              <a:t>Thanks!</a:t>
            </a:r>
            <a:endParaRPr sz="4700"/>
          </a:p>
        </p:txBody>
      </p:sp>
      <p:sp>
        <p:nvSpPr>
          <p:cNvPr id="1126" name="Google Shape;1126;p89"/>
          <p:cNvSpPr txBox="1"/>
          <p:nvPr>
            <p:ph idx="4294967295" type="subTitle"/>
          </p:nvPr>
        </p:nvSpPr>
        <p:spPr>
          <a:xfrm>
            <a:off x="1295875" y="4009975"/>
            <a:ext cx="7068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u="sng"/>
              <a:t>Code repo: https://github.com/giulianosalvati/Energycommunity</a:t>
            </a:r>
            <a:endParaRPr u="sng"/>
          </a:p>
        </p:txBody>
      </p:sp>
      <p:sp>
        <p:nvSpPr>
          <p:cNvPr id="1127" name="Google Shape;1127;p89"/>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28" name="Google Shape;1128;p89"/>
          <p:cNvSpPr txBox="1"/>
          <p:nvPr/>
        </p:nvSpPr>
        <p:spPr>
          <a:xfrm>
            <a:off x="4733263" y="2141425"/>
            <a:ext cx="3823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Smart Systems Engineering student at Campus Biomedico University.</a:t>
            </a:r>
            <a:endParaRPr>
              <a:latin typeface="Encode Sans"/>
              <a:ea typeface="Encode Sans"/>
              <a:cs typeface="Encode Sans"/>
              <a:sym typeface="Encode Sans"/>
            </a:endParaRPr>
          </a:p>
        </p:txBody>
      </p:sp>
      <p:grpSp>
        <p:nvGrpSpPr>
          <p:cNvPr id="1129" name="Google Shape;1129;p89"/>
          <p:cNvGrpSpPr/>
          <p:nvPr/>
        </p:nvGrpSpPr>
        <p:grpSpPr>
          <a:xfrm>
            <a:off x="4213187" y="3119625"/>
            <a:ext cx="471224" cy="527464"/>
            <a:chOff x="3752358" y="3817349"/>
            <a:chExt cx="346056" cy="345674"/>
          </a:xfrm>
        </p:grpSpPr>
        <p:sp>
          <p:nvSpPr>
            <p:cNvPr id="1130" name="Google Shape;1130;p8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8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8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89"/>
          <p:cNvGrpSpPr/>
          <p:nvPr/>
        </p:nvGrpSpPr>
        <p:grpSpPr>
          <a:xfrm>
            <a:off x="927896" y="4009985"/>
            <a:ext cx="367990" cy="390343"/>
            <a:chOff x="1299146" y="3806507"/>
            <a:chExt cx="367990" cy="351312"/>
          </a:xfrm>
        </p:grpSpPr>
        <p:sp>
          <p:nvSpPr>
            <p:cNvPr id="1135" name="Google Shape;1135;p89"/>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89"/>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89"/>
          <p:cNvGrpSpPr/>
          <p:nvPr/>
        </p:nvGrpSpPr>
        <p:grpSpPr>
          <a:xfrm>
            <a:off x="1137019" y="3155430"/>
            <a:ext cx="322917" cy="386525"/>
            <a:chOff x="6896644" y="3216007"/>
            <a:chExt cx="322917" cy="347876"/>
          </a:xfrm>
        </p:grpSpPr>
        <p:sp>
          <p:nvSpPr>
            <p:cNvPr id="1138" name="Google Shape;1138;p8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8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8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8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8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 name="Google Shape;1145;p89"/>
          <p:cNvSpPr txBox="1"/>
          <p:nvPr/>
        </p:nvSpPr>
        <p:spPr>
          <a:xfrm>
            <a:off x="4770826" y="3075700"/>
            <a:ext cx="3265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Encode Sans"/>
                <a:ea typeface="Encode Sans"/>
                <a:cs typeface="Encode Sans"/>
                <a:sym typeface="Encode Sans"/>
              </a:rPr>
              <a:t>https://www.linkedin.com/in/giuliano-salvati-457a30205/</a:t>
            </a:r>
            <a:endParaRPr/>
          </a:p>
        </p:txBody>
      </p:sp>
      <p:sp>
        <p:nvSpPr>
          <p:cNvPr id="1146" name="Google Shape;1146;p89"/>
          <p:cNvSpPr/>
          <p:nvPr/>
        </p:nvSpPr>
        <p:spPr>
          <a:xfrm>
            <a:off x="4213060" y="2266780"/>
            <a:ext cx="356196" cy="364892"/>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 name="Google Shape;1147;p89"/>
          <p:cNvGrpSpPr/>
          <p:nvPr/>
        </p:nvGrpSpPr>
        <p:grpSpPr>
          <a:xfrm>
            <a:off x="1170846" y="2267305"/>
            <a:ext cx="255247" cy="363838"/>
            <a:chOff x="6974158" y="2789537"/>
            <a:chExt cx="255247" cy="327458"/>
          </a:xfrm>
        </p:grpSpPr>
        <p:sp>
          <p:nvSpPr>
            <p:cNvPr id="1148" name="Google Shape;1148;p8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8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8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8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8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 name="Google Shape;1154;p89"/>
          <p:cNvSpPr txBox="1"/>
          <p:nvPr/>
        </p:nvSpPr>
        <p:spPr>
          <a:xfrm>
            <a:off x="1530163" y="2249125"/>
            <a:ext cx="172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Giuliano Salvati</a:t>
            </a:r>
            <a:endParaRPr>
              <a:latin typeface="Encode Sans"/>
              <a:ea typeface="Encode Sans"/>
              <a:cs typeface="Encode Sans"/>
              <a:sym typeface="Encode Sans"/>
            </a:endParaRPr>
          </a:p>
        </p:txBody>
      </p:sp>
      <p:sp>
        <p:nvSpPr>
          <p:cNvPr id="1155" name="Google Shape;1155;p89"/>
          <p:cNvSpPr txBox="1"/>
          <p:nvPr/>
        </p:nvSpPr>
        <p:spPr>
          <a:xfrm>
            <a:off x="1530175" y="3129550"/>
            <a:ext cx="256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giuliano.salvati@alcampus.it</a:t>
            </a:r>
            <a:endParaRPr>
              <a:latin typeface="Encode Sans"/>
              <a:ea typeface="Encode Sans"/>
              <a:cs typeface="Encode Sans"/>
              <a:sym typeface="Encod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54"/>
          <p:cNvSpPr txBox="1"/>
          <p:nvPr>
            <p:ph idx="1" type="subTitle"/>
          </p:nvPr>
        </p:nvSpPr>
        <p:spPr>
          <a:xfrm>
            <a:off x="695938" y="3059097"/>
            <a:ext cx="2678400" cy="375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Constrains</a:t>
            </a:r>
            <a:endParaRPr/>
          </a:p>
        </p:txBody>
      </p:sp>
      <p:sp>
        <p:nvSpPr>
          <p:cNvPr id="520" name="Google Shape;520;p54"/>
          <p:cNvSpPr txBox="1"/>
          <p:nvPr>
            <p:ph idx="2" type="subTitle"/>
          </p:nvPr>
        </p:nvSpPr>
        <p:spPr>
          <a:xfrm>
            <a:off x="695938" y="3434111"/>
            <a:ext cx="7700100" cy="1664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CER members must be on the low-voltage or medium-voltage networks, underlying the same primary substation (HV/MV).</a:t>
            </a:r>
            <a:endParaRPr/>
          </a:p>
          <a:p>
            <a:pPr indent="-342900" lvl="0" marL="457200" rtl="0" algn="l">
              <a:spcBef>
                <a:spcPts val="0"/>
              </a:spcBef>
              <a:spcAft>
                <a:spcPts val="0"/>
              </a:spcAft>
              <a:buSzPts val="1800"/>
              <a:buChar char="-"/>
            </a:pPr>
            <a:r>
              <a:rPr lang="en"/>
              <a:t>Each plant Power </a:t>
            </a:r>
            <a:r>
              <a:rPr lang="en" sz="1650">
                <a:solidFill>
                  <a:srgbClr val="202124"/>
                </a:solidFill>
                <a:highlight>
                  <a:srgbClr val="FFFFFF"/>
                </a:highlight>
                <a:latin typeface="Arial"/>
                <a:ea typeface="Arial"/>
                <a:cs typeface="Arial"/>
                <a:sym typeface="Arial"/>
              </a:rPr>
              <a:t>≤</a:t>
            </a:r>
            <a:r>
              <a:rPr lang="en"/>
              <a:t> 200 kW &amp; of new generation</a:t>
            </a:r>
            <a:endParaRPr/>
          </a:p>
          <a:p>
            <a:pPr indent="-342900" lvl="0" marL="457200" rtl="0" algn="l">
              <a:spcBef>
                <a:spcPts val="0"/>
              </a:spcBef>
              <a:spcAft>
                <a:spcPts val="0"/>
              </a:spcAft>
              <a:buSzPts val="1800"/>
              <a:buChar char="-"/>
            </a:pPr>
            <a:r>
              <a:rPr lang="en"/>
              <a:t>Total Power </a:t>
            </a:r>
            <a:r>
              <a:rPr lang="en" sz="1650">
                <a:solidFill>
                  <a:srgbClr val="202124"/>
                </a:solidFill>
                <a:highlight>
                  <a:srgbClr val="FFFFFF"/>
                </a:highlight>
                <a:latin typeface="Arial"/>
                <a:ea typeface="Arial"/>
                <a:cs typeface="Arial"/>
                <a:sym typeface="Arial"/>
              </a:rPr>
              <a:t>≤ </a:t>
            </a:r>
            <a:r>
              <a:rPr lang="en"/>
              <a:t>1000 kW for </a:t>
            </a:r>
            <a:r>
              <a:rPr lang="en"/>
              <a:t>incentives</a:t>
            </a:r>
            <a:r>
              <a:rPr lang="en"/>
              <a:t> access</a:t>
            </a:r>
            <a:endParaRPr/>
          </a:p>
        </p:txBody>
      </p:sp>
      <p:sp>
        <p:nvSpPr>
          <p:cNvPr id="521" name="Google Shape;521;p54"/>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General Overview</a:t>
            </a:r>
            <a:endParaRPr/>
          </a:p>
        </p:txBody>
      </p:sp>
      <p:sp>
        <p:nvSpPr>
          <p:cNvPr id="522" name="Google Shape;522;p54"/>
          <p:cNvSpPr txBox="1"/>
          <p:nvPr>
            <p:ph idx="1" type="subTitle"/>
          </p:nvPr>
        </p:nvSpPr>
        <p:spPr>
          <a:xfrm>
            <a:off x="723900" y="1234694"/>
            <a:ext cx="2678400" cy="375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History</a:t>
            </a:r>
            <a:endParaRPr/>
          </a:p>
        </p:txBody>
      </p:sp>
      <p:sp>
        <p:nvSpPr>
          <p:cNvPr id="523" name="Google Shape;523;p54"/>
          <p:cNvSpPr txBox="1"/>
          <p:nvPr>
            <p:ph idx="2" type="subTitle"/>
          </p:nvPr>
        </p:nvSpPr>
        <p:spPr>
          <a:xfrm>
            <a:off x="723888" y="1688056"/>
            <a:ext cx="7700100" cy="146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300"/>
              <a:t>The term CER was first introduced by the "Renewable Energy Directive 2018/2001" (known as RED II), published in December 2018. In Italy, the transposition of the directive took place with Article 42-bis of the 'Decreto Milleproroge' first,  in its implementing measures (ARERA's Resolution 318/2020/R/eel and MiSE's DM September 16, 2020) and in Legislative Decree 199/2021 then.</a:t>
            </a:r>
            <a:endParaRPr sz="1300"/>
          </a:p>
        </p:txBody>
      </p:sp>
      <p:sp>
        <p:nvSpPr>
          <p:cNvPr id="524" name="Google Shape;524;p54"/>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55"/>
          <p:cNvSpPr txBox="1"/>
          <p:nvPr>
            <p:ph idx="1" type="subTitle"/>
          </p:nvPr>
        </p:nvSpPr>
        <p:spPr>
          <a:xfrm>
            <a:off x="808350" y="1281361"/>
            <a:ext cx="2678400" cy="375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Benefits</a:t>
            </a:r>
            <a:endParaRPr/>
          </a:p>
        </p:txBody>
      </p:sp>
      <p:sp>
        <p:nvSpPr>
          <p:cNvPr id="530" name="Google Shape;530;p55"/>
          <p:cNvSpPr txBox="1"/>
          <p:nvPr>
            <p:ph idx="2" type="subTitle"/>
          </p:nvPr>
        </p:nvSpPr>
        <p:spPr>
          <a:xfrm>
            <a:off x="844500" y="1591333"/>
            <a:ext cx="7455000" cy="1357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a:t>
            </a:r>
            <a:r>
              <a:rPr lang="en"/>
              <a:t>eturn of some tariff components according to a remuneration of network charges </a:t>
            </a:r>
            <a:endParaRPr/>
          </a:p>
          <a:p>
            <a:pPr indent="-342900" lvl="0" marL="457200" rtl="0" algn="l">
              <a:spcBef>
                <a:spcPts val="0"/>
              </a:spcBef>
              <a:spcAft>
                <a:spcPts val="0"/>
              </a:spcAft>
              <a:buSzPts val="1800"/>
              <a:buChar char="-"/>
            </a:pPr>
            <a:r>
              <a:rPr lang="en"/>
              <a:t>Shared energy incentive established by MiSE;</a:t>
            </a:r>
            <a:endParaRPr/>
          </a:p>
          <a:p>
            <a:pPr indent="-342900" lvl="0" marL="457200" rtl="0" algn="l">
              <a:spcBef>
                <a:spcPts val="0"/>
              </a:spcBef>
              <a:spcAft>
                <a:spcPts val="0"/>
              </a:spcAft>
              <a:buSzPts val="1800"/>
              <a:buChar char="-"/>
            </a:pPr>
            <a:r>
              <a:rPr lang="en"/>
              <a:t>Energy fed into the grid (by each plant) remuneration, excluding physically self-consumed share, at the hourly zonal price.</a:t>
            </a:r>
            <a:endParaRPr/>
          </a:p>
        </p:txBody>
      </p:sp>
      <p:sp>
        <p:nvSpPr>
          <p:cNvPr id="531" name="Google Shape;531;p55"/>
          <p:cNvSpPr txBox="1"/>
          <p:nvPr>
            <p:ph idx="3" type="subTitle"/>
          </p:nvPr>
        </p:nvSpPr>
        <p:spPr>
          <a:xfrm>
            <a:off x="844500" y="3049917"/>
            <a:ext cx="8046300" cy="375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Various aspects</a:t>
            </a:r>
            <a:endParaRPr/>
          </a:p>
        </p:txBody>
      </p:sp>
      <p:sp>
        <p:nvSpPr>
          <p:cNvPr id="532" name="Google Shape;532;p55"/>
          <p:cNvSpPr txBox="1"/>
          <p:nvPr>
            <p:ph idx="4" type="subTitle"/>
          </p:nvPr>
        </p:nvSpPr>
        <p:spPr>
          <a:xfrm>
            <a:off x="844500" y="3383667"/>
            <a:ext cx="8046300" cy="881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Need for a Statute within relationships among members are regulated and benefits distribution criteria is defined.</a:t>
            </a:r>
            <a:endParaRPr/>
          </a:p>
          <a:p>
            <a:pPr indent="-342900" lvl="0" marL="457200" rtl="0" algn="l">
              <a:lnSpc>
                <a:spcPct val="115000"/>
              </a:lnSpc>
              <a:spcBef>
                <a:spcPts val="0"/>
              </a:spcBef>
              <a:spcAft>
                <a:spcPts val="0"/>
              </a:spcAft>
              <a:buSzPts val="1800"/>
              <a:buChar char="-"/>
            </a:pPr>
            <a:r>
              <a:rPr lang="en"/>
              <a:t>Ability to access markets for dispatching services.</a:t>
            </a:r>
            <a:endParaRPr/>
          </a:p>
          <a:p>
            <a:pPr indent="0" lvl="0" marL="457200" rtl="0" algn="l">
              <a:lnSpc>
                <a:spcPct val="115000"/>
              </a:lnSpc>
              <a:spcBef>
                <a:spcPts val="0"/>
              </a:spcBef>
              <a:spcAft>
                <a:spcPts val="0"/>
              </a:spcAft>
              <a:buNone/>
            </a:pPr>
            <a:r>
              <a:t/>
            </a:r>
            <a:endParaRPr/>
          </a:p>
        </p:txBody>
      </p:sp>
      <p:sp>
        <p:nvSpPr>
          <p:cNvPr id="533" name="Google Shape;533;p55"/>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General Overview</a:t>
            </a:r>
            <a:endParaRPr/>
          </a:p>
        </p:txBody>
      </p:sp>
      <p:sp>
        <p:nvSpPr>
          <p:cNvPr id="534" name="Google Shape;534;p55"/>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56"/>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Application Cases in Italy</a:t>
            </a:r>
            <a:endParaRPr/>
          </a:p>
        </p:txBody>
      </p:sp>
      <p:sp>
        <p:nvSpPr>
          <p:cNvPr id="540" name="Google Shape;540;p56"/>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41" name="Google Shape;541;p56"/>
          <p:cNvPicPr preferRelativeResize="0"/>
          <p:nvPr/>
        </p:nvPicPr>
        <p:blipFill rotWithShape="1">
          <a:blip r:embed="rId3">
            <a:alphaModFix/>
          </a:blip>
          <a:srcRect b="2808" l="0" r="0" t="0"/>
          <a:stretch/>
        </p:blipFill>
        <p:spPr>
          <a:xfrm>
            <a:off x="946025" y="1230950"/>
            <a:ext cx="3405525" cy="3824126"/>
          </a:xfrm>
          <a:prstGeom prst="rect">
            <a:avLst/>
          </a:prstGeom>
          <a:noFill/>
          <a:ln>
            <a:noFill/>
          </a:ln>
        </p:spPr>
      </p:pic>
      <p:sp>
        <p:nvSpPr>
          <p:cNvPr id="542" name="Google Shape;542;p56"/>
          <p:cNvSpPr txBox="1"/>
          <p:nvPr/>
        </p:nvSpPr>
        <p:spPr>
          <a:xfrm>
            <a:off x="4878475" y="1411975"/>
            <a:ext cx="36783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a:ea typeface="Encode Sans"/>
                <a:cs typeface="Encode Sans"/>
                <a:sym typeface="Encode Sans"/>
              </a:rPr>
              <a:t>Overall over the past 3 years, Legambiente has surveyed 100 stories of self-production and exchange of energy from the territory, involving companies, families, administrations, condominiums and the third sector. </a:t>
            </a:r>
            <a:br>
              <a:rPr lang="en">
                <a:latin typeface="Encode Sans"/>
                <a:ea typeface="Encode Sans"/>
                <a:cs typeface="Encode Sans"/>
                <a:sym typeface="Encode Sans"/>
              </a:rPr>
            </a:br>
            <a:endParaRPr>
              <a:latin typeface="Encode Sans"/>
              <a:ea typeface="Encode Sans"/>
              <a:cs typeface="Encode Sans"/>
              <a:sym typeface="Encode Sans"/>
            </a:endParaRPr>
          </a:p>
          <a:p>
            <a:pPr indent="0" lvl="0" marL="0" rtl="0" algn="l">
              <a:spcBef>
                <a:spcPts val="0"/>
              </a:spcBef>
              <a:spcAft>
                <a:spcPts val="0"/>
              </a:spcAft>
              <a:buNone/>
            </a:pPr>
            <a:r>
              <a:rPr lang="en">
                <a:latin typeface="Encode Sans"/>
                <a:ea typeface="Encode Sans"/>
                <a:cs typeface="Encode Sans"/>
                <a:sym typeface="Encode Sans"/>
              </a:rPr>
              <a:t>Stories from below that tell of investments in an innovative energy system that can look to the future and bring production closer to energy demand and the social, environmental and economic needs of the territories. We’ll show some examples.</a:t>
            </a:r>
            <a:endParaRPr>
              <a:latin typeface="Encode Sans"/>
              <a:ea typeface="Encode Sans"/>
              <a:cs typeface="Encode Sans"/>
              <a:sym typeface="Encode Sans"/>
            </a:endParaRPr>
          </a:p>
          <a:p>
            <a:pPr indent="0" lvl="0" marL="0" rtl="0" algn="l">
              <a:spcBef>
                <a:spcPts val="0"/>
              </a:spcBef>
              <a:spcAft>
                <a:spcPts val="0"/>
              </a:spcAft>
              <a:buNone/>
            </a:pPr>
            <a:r>
              <a:t/>
            </a:r>
            <a:endParaRPr>
              <a:latin typeface="Encode Sans"/>
              <a:ea typeface="Encode Sans"/>
              <a:cs typeface="Encode Sans"/>
              <a:sym typeface="Encode Sans"/>
            </a:endParaRPr>
          </a:p>
        </p:txBody>
      </p:sp>
      <p:sp>
        <p:nvSpPr>
          <p:cNvPr id="543" name="Google Shape;543;p56"/>
          <p:cNvSpPr txBox="1"/>
          <p:nvPr/>
        </p:nvSpPr>
        <p:spPr>
          <a:xfrm>
            <a:off x="310550" y="5715000"/>
            <a:ext cx="86751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latin typeface="Encode Sans"/>
                <a:ea typeface="Encode Sans"/>
                <a:cs typeface="Encode Sans"/>
                <a:sym typeface="Encode Sans"/>
              </a:rPr>
              <a:t>Source: https://www.legambiente.it/wp-content/uploads/2022/05/Comunita-Rinnovabili-2022_Report.pf</a:t>
            </a:r>
            <a:endParaRPr sz="600">
              <a:latin typeface="Encode Sans"/>
              <a:ea typeface="Encode Sans"/>
              <a:cs typeface="Encode Sans"/>
              <a:sym typeface="Encod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57"/>
          <p:cNvSpPr txBox="1"/>
          <p:nvPr>
            <p:ph idx="4" type="subTitle"/>
          </p:nvPr>
        </p:nvSpPr>
        <p:spPr>
          <a:xfrm>
            <a:off x="5811350" y="2121000"/>
            <a:ext cx="3134400" cy="12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u="sng"/>
              <a:t>Link project: </a:t>
            </a:r>
            <a:r>
              <a:rPr lang="en">
                <a:solidFill>
                  <a:schemeClr val="hlink"/>
                </a:solidFill>
                <a:uFill>
                  <a:noFill/>
                </a:uFill>
                <a:hlinkClick r:id="rId3"/>
              </a:rPr>
              <a:t>https://www.gecocommunity.it</a:t>
            </a:r>
            <a:endParaRPr/>
          </a:p>
          <a:p>
            <a:pPr indent="0" lvl="0" marL="0" rtl="0" algn="l">
              <a:spcBef>
                <a:spcPts val="1600"/>
              </a:spcBef>
              <a:spcAft>
                <a:spcPts val="0"/>
              </a:spcAft>
              <a:buNone/>
            </a:pPr>
            <a:r>
              <a:rPr i="1" lang="en" u="sng"/>
              <a:t>Location:</a:t>
            </a:r>
            <a:br>
              <a:rPr i="1" lang="en" u="sng"/>
            </a:br>
            <a:r>
              <a:rPr i="1" lang="en"/>
              <a:t>Pilastro e Roveri districts, Bologna.</a:t>
            </a:r>
            <a:endParaRPr i="1"/>
          </a:p>
          <a:p>
            <a:pPr indent="0" lvl="0" marL="0" rtl="0" algn="l">
              <a:spcBef>
                <a:spcPts val="1600"/>
              </a:spcBef>
              <a:spcAft>
                <a:spcPts val="1600"/>
              </a:spcAft>
              <a:buNone/>
            </a:pPr>
            <a:r>
              <a:t/>
            </a:r>
            <a:endParaRPr i="1" u="sng"/>
          </a:p>
        </p:txBody>
      </p:sp>
      <p:sp>
        <p:nvSpPr>
          <p:cNvPr id="549" name="Google Shape;549;p57"/>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Application Cases in Italy</a:t>
            </a:r>
            <a:endParaRPr/>
          </a:p>
          <a:p>
            <a:pPr indent="0" lvl="0" marL="0" rtl="0" algn="l">
              <a:spcBef>
                <a:spcPts val="0"/>
              </a:spcBef>
              <a:spcAft>
                <a:spcPts val="0"/>
              </a:spcAft>
              <a:buNone/>
            </a:pPr>
            <a:r>
              <a:t/>
            </a:r>
            <a:endParaRPr/>
          </a:p>
        </p:txBody>
      </p:sp>
      <p:sp>
        <p:nvSpPr>
          <p:cNvPr id="550" name="Google Shape;550;p57"/>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51" name="Google Shape;551;p57"/>
          <p:cNvPicPr preferRelativeResize="0"/>
          <p:nvPr/>
        </p:nvPicPr>
        <p:blipFill>
          <a:blip r:embed="rId4">
            <a:alphaModFix/>
          </a:blip>
          <a:stretch>
            <a:fillRect/>
          </a:stretch>
        </p:blipFill>
        <p:spPr>
          <a:xfrm>
            <a:off x="678575" y="1242225"/>
            <a:ext cx="4892349" cy="357132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58"/>
          <p:cNvSpPr txBox="1"/>
          <p:nvPr>
            <p:ph idx="12" type="sldNum"/>
          </p:nvPr>
        </p:nvSpPr>
        <p:spPr>
          <a:xfrm>
            <a:off x="8556784" y="5277612"/>
            <a:ext cx="548700" cy="43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7" name="Google Shape;557;p58"/>
          <p:cNvSpPr txBox="1"/>
          <p:nvPr>
            <p:ph idx="4" type="subTitle"/>
          </p:nvPr>
        </p:nvSpPr>
        <p:spPr>
          <a:xfrm>
            <a:off x="5716450" y="1931225"/>
            <a:ext cx="3134400" cy="17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u="sng"/>
              <a:t>Link project: </a:t>
            </a:r>
            <a:r>
              <a:rPr lang="en" sz="1100">
                <a:solidFill>
                  <a:schemeClr val="hlink"/>
                </a:solidFill>
                <a:uFill>
                  <a:noFill/>
                </a:uFill>
                <a:hlinkClick r:id="rId3"/>
              </a:rPr>
              <a:t>https://www.fondazioneconilsud.it/progetto-sostenuto/comunita-energetica-e-solidale-di-napoli-est/</a:t>
            </a:r>
            <a:endParaRPr sz="1100"/>
          </a:p>
          <a:p>
            <a:pPr indent="0" lvl="0" marL="0" rtl="0" algn="l">
              <a:spcBef>
                <a:spcPts val="1600"/>
              </a:spcBef>
              <a:spcAft>
                <a:spcPts val="0"/>
              </a:spcAft>
              <a:buNone/>
            </a:pPr>
            <a:r>
              <a:rPr i="1" lang="en" u="sng"/>
              <a:t>Location:</a:t>
            </a:r>
            <a:br>
              <a:rPr i="1" lang="en" u="sng"/>
            </a:br>
            <a:r>
              <a:rPr i="1" lang="en"/>
              <a:t>San Giovanni a Teduccio, Napoli.</a:t>
            </a:r>
            <a:endParaRPr i="1"/>
          </a:p>
          <a:p>
            <a:pPr indent="0" lvl="0" marL="0" rtl="0" algn="l">
              <a:spcBef>
                <a:spcPts val="1600"/>
              </a:spcBef>
              <a:spcAft>
                <a:spcPts val="1600"/>
              </a:spcAft>
              <a:buNone/>
            </a:pPr>
            <a:r>
              <a:t/>
            </a:r>
            <a:endParaRPr i="1" u="sng"/>
          </a:p>
        </p:txBody>
      </p:sp>
      <p:sp>
        <p:nvSpPr>
          <p:cNvPr id="558" name="Google Shape;558;p58"/>
          <p:cNvSpPr txBox="1"/>
          <p:nvPr>
            <p:ph type="title"/>
          </p:nvPr>
        </p:nvSpPr>
        <p:spPr>
          <a:xfrm>
            <a:off x="723900" y="600000"/>
            <a:ext cx="7700100" cy="55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Application Cases in Italy</a:t>
            </a:r>
            <a:endParaRPr/>
          </a:p>
          <a:p>
            <a:pPr indent="0" lvl="0" marL="0" rtl="0" algn="l">
              <a:spcBef>
                <a:spcPts val="0"/>
              </a:spcBef>
              <a:spcAft>
                <a:spcPts val="0"/>
              </a:spcAft>
              <a:buNone/>
            </a:pPr>
            <a:r>
              <a:t/>
            </a:r>
            <a:endParaRPr/>
          </a:p>
        </p:txBody>
      </p:sp>
      <p:pic>
        <p:nvPicPr>
          <p:cNvPr id="559" name="Google Shape;559;p58"/>
          <p:cNvPicPr preferRelativeResize="0"/>
          <p:nvPr/>
        </p:nvPicPr>
        <p:blipFill rotWithShape="1">
          <a:blip r:embed="rId4">
            <a:alphaModFix/>
          </a:blip>
          <a:srcRect b="0" l="0" r="1146" t="0"/>
          <a:stretch/>
        </p:blipFill>
        <p:spPr>
          <a:xfrm>
            <a:off x="385875" y="1285325"/>
            <a:ext cx="5212652" cy="31227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nergy Company Meeting XL by Slidesgo">
  <a:themeElements>
    <a:clrScheme name="Simple Light">
      <a:dk1>
        <a:srgbClr val="000000"/>
      </a:dk1>
      <a:lt1>
        <a:srgbClr val="FFFFFF"/>
      </a:lt1>
      <a:dk2>
        <a:srgbClr val="666666"/>
      </a:dk2>
      <a:lt2>
        <a:srgbClr val="EFEFEF"/>
      </a:lt2>
      <a:accent1>
        <a:srgbClr val="F9DC21"/>
      </a:accent1>
      <a:accent2>
        <a:srgbClr val="00C3B1"/>
      </a:accent2>
      <a:accent3>
        <a:srgbClr val="A8D13D"/>
      </a:accent3>
      <a:accent4>
        <a:srgbClr val="7FCB4C"/>
      </a:accent4>
      <a:accent5>
        <a:srgbClr val="57C65A"/>
      </a:accent5>
      <a:accent6>
        <a:srgbClr val="2EC06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